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34"/>
  </p:notesMasterIdLst>
  <p:sldIdLst>
    <p:sldId id="257" r:id="rId2"/>
    <p:sldId id="258" r:id="rId3"/>
    <p:sldId id="261" r:id="rId4"/>
    <p:sldId id="290" r:id="rId5"/>
    <p:sldId id="286" r:id="rId6"/>
    <p:sldId id="287" r:id="rId7"/>
    <p:sldId id="291" r:id="rId8"/>
    <p:sldId id="296" r:id="rId9"/>
    <p:sldId id="295" r:id="rId10"/>
    <p:sldId id="262" r:id="rId11"/>
    <p:sldId id="263" r:id="rId12"/>
    <p:sldId id="265" r:id="rId13"/>
    <p:sldId id="266" r:id="rId14"/>
    <p:sldId id="267" r:id="rId15"/>
    <p:sldId id="292" r:id="rId16"/>
    <p:sldId id="256" r:id="rId17"/>
    <p:sldId id="294" r:id="rId18"/>
    <p:sldId id="279" r:id="rId19"/>
    <p:sldId id="268" r:id="rId20"/>
    <p:sldId id="269" r:id="rId21"/>
    <p:sldId id="293" r:id="rId22"/>
    <p:sldId id="270" r:id="rId23"/>
    <p:sldId id="271" r:id="rId24"/>
    <p:sldId id="289" r:id="rId25"/>
    <p:sldId id="272" r:id="rId26"/>
    <p:sldId id="274" r:id="rId27"/>
    <p:sldId id="275" r:id="rId28"/>
    <p:sldId id="276" r:id="rId29"/>
    <p:sldId id="277" r:id="rId30"/>
    <p:sldId id="284" r:id="rId31"/>
    <p:sldId id="285" r:id="rId32"/>
    <p:sldId id="288" r:id="rId3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5"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7" autoAdjust="0"/>
    <p:restoredTop sz="94660"/>
  </p:normalViewPr>
  <p:slideViewPr>
    <p:cSldViewPr snapToGrid="0">
      <p:cViewPr varScale="1">
        <p:scale>
          <a:sx n="82" d="100"/>
          <a:sy n="82" d="100"/>
        </p:scale>
        <p:origin x="725"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0848C-3BE1-49CD-9A1A-A8C5184E64DA}" type="datetimeFigureOut">
              <a:rPr lang="vi-VN" smtClean="0"/>
              <a:t>28/06/2021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AAD214-4729-4F0D-8831-535D8C23A85D}" type="slidenum">
              <a:rPr lang="vi-VN" smtClean="0"/>
              <a:t>‹#›</a:t>
            </a:fld>
            <a:endParaRPr lang="vi-VN"/>
          </a:p>
        </p:txBody>
      </p:sp>
    </p:spTree>
    <p:extLst>
      <p:ext uri="{BB962C8B-B14F-4D97-AF65-F5344CB8AC3E}">
        <p14:creationId xmlns:p14="http://schemas.microsoft.com/office/powerpoint/2010/main" val="198284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707A-5D28-4DDE-BF0D-AAF3B487AF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AC1E902C-0519-49A5-923F-0D94845A37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E37B6C1F-306C-4531-9111-00A79CD84BFF}"/>
              </a:ext>
            </a:extLst>
          </p:cNvPr>
          <p:cNvSpPr>
            <a:spLocks noGrp="1"/>
          </p:cNvSpPr>
          <p:nvPr>
            <p:ph type="dt" sz="half" idx="10"/>
          </p:nvPr>
        </p:nvSpPr>
        <p:spPr/>
        <p:txBody>
          <a:bodyPr/>
          <a:lstStyle/>
          <a:p>
            <a:fld id="{756983D7-0627-45FC-B920-F92E59394440}" type="datetime1">
              <a:rPr lang="vi-VN" smtClean="0"/>
              <a:t>28/06/2021</a:t>
            </a:fld>
            <a:endParaRPr lang="vi-VN"/>
          </a:p>
        </p:txBody>
      </p:sp>
      <p:sp>
        <p:nvSpPr>
          <p:cNvPr id="5" name="Footer Placeholder 4">
            <a:extLst>
              <a:ext uri="{FF2B5EF4-FFF2-40B4-BE49-F238E27FC236}">
                <a16:creationId xmlns:a16="http://schemas.microsoft.com/office/drawing/2014/main" id="{03BF350E-D188-4643-8681-E54056D6B4C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7A86978-3773-4132-9446-FA91FD74FB8F}"/>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603500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0FF3-F318-4534-845E-4ED7BC9501DC}"/>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174CDD52-1E2C-404A-8164-8279B442BF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5092561-7029-4A41-9966-3D762C26B043}"/>
              </a:ext>
            </a:extLst>
          </p:cNvPr>
          <p:cNvSpPr>
            <a:spLocks noGrp="1"/>
          </p:cNvSpPr>
          <p:nvPr>
            <p:ph type="dt" sz="half" idx="10"/>
          </p:nvPr>
        </p:nvSpPr>
        <p:spPr/>
        <p:txBody>
          <a:bodyPr/>
          <a:lstStyle/>
          <a:p>
            <a:fld id="{0ADE1504-C024-4F3F-9513-BB24E049CD32}" type="datetime1">
              <a:rPr lang="vi-VN" smtClean="0"/>
              <a:t>28/06/2021</a:t>
            </a:fld>
            <a:endParaRPr lang="vi-VN"/>
          </a:p>
        </p:txBody>
      </p:sp>
      <p:sp>
        <p:nvSpPr>
          <p:cNvPr id="5" name="Footer Placeholder 4">
            <a:extLst>
              <a:ext uri="{FF2B5EF4-FFF2-40B4-BE49-F238E27FC236}">
                <a16:creationId xmlns:a16="http://schemas.microsoft.com/office/drawing/2014/main" id="{6239C0DD-A4DD-466D-86EF-884E003ECA8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6602F8DF-60A2-40A8-BB70-7A88F144F978}"/>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543879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DE1DA-01F8-4CA9-AF13-59906C1135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C2EB37B-E862-472D-BD4D-74E313145F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518280B-C9C8-48AD-9128-826196F61EA5}"/>
              </a:ext>
            </a:extLst>
          </p:cNvPr>
          <p:cNvSpPr>
            <a:spLocks noGrp="1"/>
          </p:cNvSpPr>
          <p:nvPr>
            <p:ph type="dt" sz="half" idx="10"/>
          </p:nvPr>
        </p:nvSpPr>
        <p:spPr/>
        <p:txBody>
          <a:bodyPr/>
          <a:lstStyle/>
          <a:p>
            <a:fld id="{021D2201-5CC8-4C54-B2EB-DFE0585B7B84}" type="datetime1">
              <a:rPr lang="vi-VN" smtClean="0"/>
              <a:t>28/06/2021</a:t>
            </a:fld>
            <a:endParaRPr lang="vi-VN"/>
          </a:p>
        </p:txBody>
      </p:sp>
      <p:sp>
        <p:nvSpPr>
          <p:cNvPr id="5" name="Footer Placeholder 4">
            <a:extLst>
              <a:ext uri="{FF2B5EF4-FFF2-40B4-BE49-F238E27FC236}">
                <a16:creationId xmlns:a16="http://schemas.microsoft.com/office/drawing/2014/main" id="{DB573D09-D9FC-4F6D-8BB0-D1C13F8962F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FE76E99-2C18-4D08-BDCA-2294C63FE439}"/>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290187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3234-B67B-40E8-9947-FDB379452FE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F7AA02C-136E-4464-A1DD-AA9B35FE3F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B4D17DF-9061-45A6-8722-D8076DC46C2E}"/>
              </a:ext>
            </a:extLst>
          </p:cNvPr>
          <p:cNvSpPr>
            <a:spLocks noGrp="1"/>
          </p:cNvSpPr>
          <p:nvPr>
            <p:ph type="dt" sz="half" idx="10"/>
          </p:nvPr>
        </p:nvSpPr>
        <p:spPr/>
        <p:txBody>
          <a:bodyPr/>
          <a:lstStyle/>
          <a:p>
            <a:fld id="{DB9BBC2E-42C2-4FAE-A4E6-EFD38491F4DC}" type="datetime1">
              <a:rPr lang="vi-VN" smtClean="0"/>
              <a:t>28/06/2021</a:t>
            </a:fld>
            <a:endParaRPr lang="vi-VN"/>
          </a:p>
        </p:txBody>
      </p:sp>
      <p:sp>
        <p:nvSpPr>
          <p:cNvPr id="5" name="Footer Placeholder 4">
            <a:extLst>
              <a:ext uri="{FF2B5EF4-FFF2-40B4-BE49-F238E27FC236}">
                <a16:creationId xmlns:a16="http://schemas.microsoft.com/office/drawing/2014/main" id="{9C901968-1879-45AE-879F-171C0E9497E3}"/>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CD87491-8B2D-4274-A65E-BAB576490FE1}"/>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258708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2C0E-1F0F-4987-9774-7CCBC4B170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7C84D946-2DE4-41F0-8D50-74B1DDD98A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E62DE5-A9B4-4BA7-84B5-DD221B66B33E}"/>
              </a:ext>
            </a:extLst>
          </p:cNvPr>
          <p:cNvSpPr>
            <a:spLocks noGrp="1"/>
          </p:cNvSpPr>
          <p:nvPr>
            <p:ph type="dt" sz="half" idx="10"/>
          </p:nvPr>
        </p:nvSpPr>
        <p:spPr/>
        <p:txBody>
          <a:bodyPr/>
          <a:lstStyle/>
          <a:p>
            <a:fld id="{7E201B8F-A760-4A9F-8276-6EEA2D2B2CB6}" type="datetime1">
              <a:rPr lang="vi-VN" smtClean="0"/>
              <a:t>28/06/2021</a:t>
            </a:fld>
            <a:endParaRPr lang="vi-VN"/>
          </a:p>
        </p:txBody>
      </p:sp>
      <p:sp>
        <p:nvSpPr>
          <p:cNvPr id="5" name="Footer Placeholder 4">
            <a:extLst>
              <a:ext uri="{FF2B5EF4-FFF2-40B4-BE49-F238E27FC236}">
                <a16:creationId xmlns:a16="http://schemas.microsoft.com/office/drawing/2014/main" id="{EADF7890-73F1-4E28-931F-AF89349815F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6F05C7A-A0DC-4588-BA40-8F72B4B734E2}"/>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355975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BD17-CEB9-460C-81F7-FAFCBBB5E3C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3B04A8BD-8AF8-4C24-89F0-B46EF59FF0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C01FB04-9527-4F11-AC6A-83B4DD43C9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1D28CF3B-18E5-4254-AE30-17DBCCF50599}"/>
              </a:ext>
            </a:extLst>
          </p:cNvPr>
          <p:cNvSpPr>
            <a:spLocks noGrp="1"/>
          </p:cNvSpPr>
          <p:nvPr>
            <p:ph type="dt" sz="half" idx="10"/>
          </p:nvPr>
        </p:nvSpPr>
        <p:spPr/>
        <p:txBody>
          <a:bodyPr/>
          <a:lstStyle/>
          <a:p>
            <a:fld id="{E2EAFFDC-689A-41FC-B52C-3BCB6C4FE875}" type="datetime1">
              <a:rPr lang="vi-VN" smtClean="0"/>
              <a:t>28/06/2021</a:t>
            </a:fld>
            <a:endParaRPr lang="vi-VN"/>
          </a:p>
        </p:txBody>
      </p:sp>
      <p:sp>
        <p:nvSpPr>
          <p:cNvPr id="6" name="Footer Placeholder 5">
            <a:extLst>
              <a:ext uri="{FF2B5EF4-FFF2-40B4-BE49-F238E27FC236}">
                <a16:creationId xmlns:a16="http://schemas.microsoft.com/office/drawing/2014/main" id="{B066A826-FA53-4E34-AE71-12E8875880D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2DF5723-1A28-467C-9B76-1653F337B5BB}"/>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193184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D3DA-851D-464C-9286-1EBD85004666}"/>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069B21E-A7A5-4DD7-8ADF-32AE32948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97B1E1-BAB5-4D0F-B9EE-3D9914E22C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97E85A7F-66C8-4192-BDB1-0F85EA29B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AD9999-1999-4AE9-90BA-64929B286D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0F26CF08-2ABE-4AA2-B037-57BF4285B70E}"/>
              </a:ext>
            </a:extLst>
          </p:cNvPr>
          <p:cNvSpPr>
            <a:spLocks noGrp="1"/>
          </p:cNvSpPr>
          <p:nvPr>
            <p:ph type="dt" sz="half" idx="10"/>
          </p:nvPr>
        </p:nvSpPr>
        <p:spPr/>
        <p:txBody>
          <a:bodyPr/>
          <a:lstStyle/>
          <a:p>
            <a:fld id="{0A62BB51-BF5F-4C4D-9958-06DF659D3C90}" type="datetime1">
              <a:rPr lang="vi-VN" smtClean="0"/>
              <a:t>28/06/2021</a:t>
            </a:fld>
            <a:endParaRPr lang="vi-VN"/>
          </a:p>
        </p:txBody>
      </p:sp>
      <p:sp>
        <p:nvSpPr>
          <p:cNvPr id="8" name="Footer Placeholder 7">
            <a:extLst>
              <a:ext uri="{FF2B5EF4-FFF2-40B4-BE49-F238E27FC236}">
                <a16:creationId xmlns:a16="http://schemas.microsoft.com/office/drawing/2014/main" id="{B253A937-2417-43A8-BC70-9B2D6E5DDC05}"/>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5AA105AF-6D23-43E2-8FD3-49737B84CA7F}"/>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903309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CA69-0A72-4B51-8F24-1FC52B4A5A74}"/>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33920178-8395-4289-8365-8C0739B82CC2}"/>
              </a:ext>
            </a:extLst>
          </p:cNvPr>
          <p:cNvSpPr>
            <a:spLocks noGrp="1"/>
          </p:cNvSpPr>
          <p:nvPr>
            <p:ph type="dt" sz="half" idx="10"/>
          </p:nvPr>
        </p:nvSpPr>
        <p:spPr/>
        <p:txBody>
          <a:bodyPr/>
          <a:lstStyle/>
          <a:p>
            <a:fld id="{69603310-4DB7-4CE6-B20F-EA5207C74A62}" type="datetime1">
              <a:rPr lang="vi-VN" smtClean="0"/>
              <a:t>28/06/2021</a:t>
            </a:fld>
            <a:endParaRPr lang="vi-VN"/>
          </a:p>
        </p:txBody>
      </p:sp>
      <p:sp>
        <p:nvSpPr>
          <p:cNvPr id="4" name="Footer Placeholder 3">
            <a:extLst>
              <a:ext uri="{FF2B5EF4-FFF2-40B4-BE49-F238E27FC236}">
                <a16:creationId xmlns:a16="http://schemas.microsoft.com/office/drawing/2014/main" id="{9ED6243F-3EEA-490F-86E9-71649260DB8E}"/>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5CC8B813-57EF-445A-93AA-203D5FA11E51}"/>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187679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B43785-EC42-4E44-9DFD-3C4DFE807BEC}"/>
              </a:ext>
            </a:extLst>
          </p:cNvPr>
          <p:cNvSpPr>
            <a:spLocks noGrp="1"/>
          </p:cNvSpPr>
          <p:nvPr>
            <p:ph type="dt" sz="half" idx="10"/>
          </p:nvPr>
        </p:nvSpPr>
        <p:spPr/>
        <p:txBody>
          <a:bodyPr/>
          <a:lstStyle/>
          <a:p>
            <a:fld id="{B87AFEDA-E3B1-4FFD-B01A-18929329FE78}" type="datetime1">
              <a:rPr lang="vi-VN" smtClean="0"/>
              <a:t>28/06/2021</a:t>
            </a:fld>
            <a:endParaRPr lang="vi-VN"/>
          </a:p>
        </p:txBody>
      </p:sp>
      <p:sp>
        <p:nvSpPr>
          <p:cNvPr id="3" name="Footer Placeholder 2">
            <a:extLst>
              <a:ext uri="{FF2B5EF4-FFF2-40B4-BE49-F238E27FC236}">
                <a16:creationId xmlns:a16="http://schemas.microsoft.com/office/drawing/2014/main" id="{C2A13B80-D1B2-46D3-9AD0-A962CB95861D}"/>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0299BCFD-45FB-433C-8C9F-D87805B259EE}"/>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3613785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F9BE-16A1-4554-9EF4-C54A69530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550EB73-1446-49E6-BDA5-35F78A0A2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744F508E-E621-4153-B0C6-B7ED5438B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536DD-8185-41A3-9422-2D959B6BC338}"/>
              </a:ext>
            </a:extLst>
          </p:cNvPr>
          <p:cNvSpPr>
            <a:spLocks noGrp="1"/>
          </p:cNvSpPr>
          <p:nvPr>
            <p:ph type="dt" sz="half" idx="10"/>
          </p:nvPr>
        </p:nvSpPr>
        <p:spPr/>
        <p:txBody>
          <a:bodyPr/>
          <a:lstStyle/>
          <a:p>
            <a:fld id="{95AB6820-0229-4D74-B895-5A32E9B1F717}" type="datetime1">
              <a:rPr lang="vi-VN" smtClean="0"/>
              <a:t>28/06/2021</a:t>
            </a:fld>
            <a:endParaRPr lang="vi-VN"/>
          </a:p>
        </p:txBody>
      </p:sp>
      <p:sp>
        <p:nvSpPr>
          <p:cNvPr id="6" name="Footer Placeholder 5">
            <a:extLst>
              <a:ext uri="{FF2B5EF4-FFF2-40B4-BE49-F238E27FC236}">
                <a16:creationId xmlns:a16="http://schemas.microsoft.com/office/drawing/2014/main" id="{A5C25106-2573-4512-B3DA-D31C0F2FAB6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BF32B16-B822-420A-842D-AE6E423043A9}"/>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405580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0271-C561-491A-882D-9C81F0ABE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9741B6F5-B95C-4E99-95F1-4A1E26FE4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B5E7AC8-C4FF-4F97-AF5E-50384D033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EA06F-21F5-4509-A4FF-4E7F481CEA28}"/>
              </a:ext>
            </a:extLst>
          </p:cNvPr>
          <p:cNvSpPr>
            <a:spLocks noGrp="1"/>
          </p:cNvSpPr>
          <p:nvPr>
            <p:ph type="dt" sz="half" idx="10"/>
          </p:nvPr>
        </p:nvSpPr>
        <p:spPr/>
        <p:txBody>
          <a:bodyPr/>
          <a:lstStyle/>
          <a:p>
            <a:fld id="{35051681-1A62-4BFA-893B-ACB8D7900CDE}" type="datetime1">
              <a:rPr lang="vi-VN" smtClean="0"/>
              <a:t>28/06/2021</a:t>
            </a:fld>
            <a:endParaRPr lang="vi-VN"/>
          </a:p>
        </p:txBody>
      </p:sp>
      <p:sp>
        <p:nvSpPr>
          <p:cNvPr id="6" name="Footer Placeholder 5">
            <a:extLst>
              <a:ext uri="{FF2B5EF4-FFF2-40B4-BE49-F238E27FC236}">
                <a16:creationId xmlns:a16="http://schemas.microsoft.com/office/drawing/2014/main" id="{81F72EB7-98E9-4C04-89B4-B93CD585076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53C0BE9-B929-4EB6-B897-CE942EDEF015}"/>
              </a:ext>
            </a:extLst>
          </p:cNvPr>
          <p:cNvSpPr>
            <a:spLocks noGrp="1"/>
          </p:cNvSpPr>
          <p:nvPr>
            <p:ph type="sldNum" sz="quarter" idx="12"/>
          </p:nvPr>
        </p:nvSpPr>
        <p:spPr/>
        <p:txBody>
          <a:bodyPr/>
          <a:lstStyle/>
          <a:p>
            <a:fld id="{AA7773E9-5C82-4178-B043-DF519CFEA86C}" type="slidenum">
              <a:rPr lang="vi-VN" smtClean="0"/>
              <a:t>‹#›</a:t>
            </a:fld>
            <a:endParaRPr lang="vi-VN"/>
          </a:p>
        </p:txBody>
      </p:sp>
    </p:spTree>
    <p:extLst>
      <p:ext uri="{BB962C8B-B14F-4D97-AF65-F5344CB8AC3E}">
        <p14:creationId xmlns:p14="http://schemas.microsoft.com/office/powerpoint/2010/main" val="167639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4000" b="-1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B8B845-D71A-4A1E-A1F0-468FA42D9D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201B46AC-2FB9-405E-8D60-E0DDB37287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41BA3779-5063-404F-84D1-A41436C548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A496E6-F6E6-489B-8D1B-D8ABD0E5E351}" type="datetime1">
              <a:rPr lang="vi-VN" smtClean="0"/>
              <a:t>28/06/2021</a:t>
            </a:fld>
            <a:endParaRPr lang="vi-VN"/>
          </a:p>
        </p:txBody>
      </p:sp>
      <p:sp>
        <p:nvSpPr>
          <p:cNvPr id="5" name="Footer Placeholder 4">
            <a:extLst>
              <a:ext uri="{FF2B5EF4-FFF2-40B4-BE49-F238E27FC236}">
                <a16:creationId xmlns:a16="http://schemas.microsoft.com/office/drawing/2014/main" id="{E7C916E1-D767-4060-9CB0-5D7FCC757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D1C1632B-14C3-430B-B0CD-C65C08AF44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7773E9-5C82-4178-B043-DF519CFEA86C}" type="slidenum">
              <a:rPr lang="vi-VN" smtClean="0"/>
              <a:t>‹#›</a:t>
            </a:fld>
            <a:endParaRPr lang="vi-VN"/>
          </a:p>
        </p:txBody>
      </p:sp>
    </p:spTree>
    <p:extLst>
      <p:ext uri="{BB962C8B-B14F-4D97-AF65-F5344CB8AC3E}">
        <p14:creationId xmlns:p14="http://schemas.microsoft.com/office/powerpoint/2010/main" val="149242270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duino.vn/bai-viet/893-cach-dung-module-dieu-khien-dong-co-l298n-cau-h-de-dieu-khien-dong-co-dc" TargetMode="External"/><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1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60.png"/><Relationship Id="rId9"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4.png"/><Relationship Id="rId3" Type="http://schemas.openxmlformats.org/officeDocument/2006/relationships/image" Target="../media/image29.png"/><Relationship Id="rId7" Type="http://schemas.openxmlformats.org/officeDocument/2006/relationships/image" Target="../media/image60.jpeg"/><Relationship Id="rId12" Type="http://schemas.openxmlformats.org/officeDocument/2006/relationships/image" Target="../media/image63.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2.jpeg"/><Relationship Id="rId5" Type="http://schemas.openxmlformats.org/officeDocument/2006/relationships/image" Target="../media/image58.jpeg"/><Relationship Id="rId10" Type="http://schemas.openxmlformats.org/officeDocument/2006/relationships/hyperlink" Target="http://arduino.vn/bai-viet/893-cach-dung-module-dieu-khien-dong-co-l298n-cau-h-de-dieu-khien-dong-co-dc" TargetMode="External"/><Relationship Id="rId4" Type="http://schemas.openxmlformats.org/officeDocument/2006/relationships/image" Target="../media/image57.jpeg"/><Relationship Id="rId9" Type="http://schemas.openxmlformats.org/officeDocument/2006/relationships/image" Target="../media/image30.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sv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sv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vietnic.vn/ic-dieu-xung-pw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2F4357-4D3C-441C-933B-72A48D683BCB}"/>
              </a:ext>
            </a:extLst>
          </p:cNvPr>
          <p:cNvSpPr>
            <a:spLocks noGrp="1"/>
          </p:cNvSpPr>
          <p:nvPr>
            <p:ph type="subTitle" idx="1"/>
          </p:nvPr>
        </p:nvSpPr>
        <p:spPr>
          <a:xfrm>
            <a:off x="1788731" y="3429000"/>
            <a:ext cx="9144000" cy="2698754"/>
          </a:xfrm>
        </p:spPr>
        <p:txBody>
          <a:bodyPr>
            <a:normAutofit lnSpcReduction="10000"/>
          </a:bodyPr>
          <a:lstStyle/>
          <a:p>
            <a:r>
              <a:rPr lang="en-US" dirty="0">
                <a:solidFill>
                  <a:schemeClr val="tx1"/>
                </a:solidFill>
                <a:latin typeface="Times New Roman" panose="02020603050405020304" pitchFamily="18" charset="0"/>
                <a:cs typeface="Times New Roman" panose="02020603050405020304" pitchFamily="18" charset="0"/>
              </a:rPr>
              <a:t>CHUYÊN NGÀNH: CÔNG NGHỆ KỸ THUẬT Ô TÔ</a:t>
            </a:r>
          </a:p>
          <a:p>
            <a:pPr algn="l"/>
            <a:r>
              <a:rPr lang="en-US" dirty="0" err="1">
                <a:solidFill>
                  <a:schemeClr val="tx1"/>
                </a:solidFill>
                <a:latin typeface="Times New Roman" panose="02020603050405020304" pitchFamily="18" charset="0"/>
                <a:cs typeface="Times New Roman" panose="02020603050405020304" pitchFamily="18" charset="0"/>
              </a:rPr>
              <a:t>Giảng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viên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hướng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dẫn</a:t>
            </a:r>
            <a:r>
              <a:rPr lang="en-US" dirty="0">
                <a:solidFill>
                  <a:schemeClr val="tx1"/>
                </a:solidFill>
                <a:latin typeface="Times New Roman" panose="02020603050405020304" pitchFamily="18" charset="0"/>
                <a:cs typeface="Times New Roman" panose="02020603050405020304" pitchFamily="18" charset="0"/>
              </a:rPr>
              <a:t>: </a:t>
            </a:r>
            <a:r>
              <a:rPr lang="en-US" b="1" i="1" dirty="0">
                <a:solidFill>
                  <a:schemeClr val="tx1"/>
                </a:solidFill>
                <a:latin typeface="Times New Roman" panose="02020603050405020304" pitchFamily="18" charset="0"/>
                <a:cs typeface="Times New Roman" panose="02020603050405020304" pitchFamily="18" charset="0"/>
              </a:rPr>
              <a:t>PGS.TS </a:t>
            </a:r>
            <a:r>
              <a:rPr lang="en-US" b="1" i="1" dirty="0" err="1">
                <a:solidFill>
                  <a:schemeClr val="tx1"/>
                </a:solidFill>
                <a:latin typeface="Times New Roman" panose="02020603050405020304" pitchFamily="18" charset="0"/>
                <a:cs typeface="Times New Roman" panose="02020603050405020304" pitchFamily="18" charset="0"/>
              </a:rPr>
              <a:t>Đỗ</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Văn</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Dũng</a:t>
            </a:r>
            <a:r>
              <a:rPr lang="en-US" b="1" i="1" dirty="0">
                <a:solidFill>
                  <a:schemeClr val="tx1"/>
                </a:solidFill>
                <a:latin typeface="Times New Roman" panose="02020603050405020304" pitchFamily="18" charset="0"/>
                <a:cs typeface="Times New Roman" panose="02020603050405020304" pitchFamily="18" charset="0"/>
              </a:rPr>
              <a:t> </a:t>
            </a:r>
          </a:p>
          <a:p>
            <a:pPr algn="l"/>
            <a:r>
              <a:rPr lang="en-US" dirty="0" err="1">
                <a:solidFill>
                  <a:schemeClr val="tx1"/>
                </a:solidFill>
                <a:latin typeface="Times New Roman" panose="02020603050405020304" pitchFamily="18" charset="0"/>
                <a:cs typeface="Times New Roman" panose="02020603050405020304" pitchFamily="18" charset="0"/>
              </a:rPr>
              <a:t>Sinh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viên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hiện</a:t>
            </a:r>
            <a:r>
              <a:rPr lang="en-US" dirty="0">
                <a:solidFill>
                  <a:schemeClr val="tx1"/>
                </a:solidFill>
                <a:latin typeface="Times New Roman" panose="02020603050405020304" pitchFamily="18" charset="0"/>
                <a:cs typeface="Times New Roman" panose="02020603050405020304" pitchFamily="18" charset="0"/>
              </a:rPr>
              <a:t>: </a:t>
            </a:r>
          </a:p>
          <a:p>
            <a:pPr algn="l"/>
            <a:r>
              <a:rPr lang="vi-VN" sz="1600" dirty="0">
                <a:solidFill>
                  <a:schemeClr val="tx1"/>
                </a:solidFill>
                <a:latin typeface="Times New Roman" panose="02020603050405020304" pitchFamily="18" charset="0"/>
                <a:cs typeface="Times New Roman" panose="02020603050405020304" pitchFamily="18" charset="0"/>
              </a:rPr>
              <a:t>		</a:t>
            </a:r>
            <a:r>
              <a:rPr lang="vi-VN" sz="1600" b="1" dirty="0">
                <a:solidFill>
                  <a:schemeClr val="tx1"/>
                </a:solidFill>
                <a:latin typeface="Times New Roman" panose="02020603050405020304" pitchFamily="18" charset="0"/>
                <a:cs typeface="Times New Roman" panose="02020603050405020304" pitchFamily="18" charset="0"/>
              </a:rPr>
              <a:t>NGUYỄN KHẮC THÀNH ĐẠT 	MSSV: 18145332</a:t>
            </a:r>
          </a:p>
          <a:p>
            <a:pPr algn="l"/>
            <a:r>
              <a:rPr lang="vi-VN" sz="1600" b="1" dirty="0">
                <a:solidFill>
                  <a:schemeClr val="tx1"/>
                </a:solidFill>
                <a:latin typeface="Times New Roman" panose="02020603050405020304" pitchFamily="18" charset="0"/>
                <a:cs typeface="Times New Roman" panose="02020603050405020304" pitchFamily="18" charset="0"/>
              </a:rPr>
              <a:t>		HUỲNH ĐỨC THÀNH 		MSSV: 18145231</a:t>
            </a:r>
          </a:p>
          <a:p>
            <a:pPr algn="l"/>
            <a:endParaRPr lang="vi-VN" sz="1600" dirty="0">
              <a:solidFill>
                <a:schemeClr val="tx1"/>
              </a:solidFill>
              <a:latin typeface="Times New Roman" panose="02020603050405020304" pitchFamily="18" charset="0"/>
              <a:cs typeface="Times New Roman" panose="02020603050405020304" pitchFamily="18" charset="0"/>
            </a:endParaRPr>
          </a:p>
          <a:p>
            <a:pPr algn="ctr"/>
            <a:r>
              <a:rPr lang="vi-VN" sz="18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Tp. Hồ Chí Minh, tháng 6 năm 2021</a:t>
            </a:r>
            <a:endPar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vi-VN"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Khoa Đào tạo Chất lượng cao">
            <a:extLst>
              <a:ext uri="{FF2B5EF4-FFF2-40B4-BE49-F238E27FC236}">
                <a16:creationId xmlns:a16="http://schemas.microsoft.com/office/drawing/2014/main" id="{A3A6BCA8-516D-4A82-8D84-5745022CA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40" y="180231"/>
            <a:ext cx="1684464" cy="16844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6A6FD2C-9A9B-4114-9E3D-FFE8195C0607}"/>
              </a:ext>
            </a:extLst>
          </p:cNvPr>
          <p:cNvSpPr/>
          <p:nvPr/>
        </p:nvSpPr>
        <p:spPr>
          <a:xfrm>
            <a:off x="2484904" y="561855"/>
            <a:ext cx="4470133" cy="1015663"/>
          </a:xfrm>
          <a:prstGeom prst="rect">
            <a:avLst/>
          </a:prstGeom>
          <a:noFill/>
        </p:spPr>
        <p:txBody>
          <a:bodyPr wrap="none" lIns="91440" tIns="45720" rIns="91440" bIns="45720">
            <a:spAutoFit/>
          </a:bodyPr>
          <a:lstStyle/>
          <a:p>
            <a:pPr algn="just"/>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TRƯỜNG ĐẠI HỌC </a:t>
            </a:r>
          </a:p>
          <a:p>
            <a:pPr algn="just"/>
            <a:r>
              <a:rPr lang="en-US" sz="20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SƯ PHẠM KỸ THUẬT TP.HCM</a:t>
            </a:r>
          </a:p>
          <a:p>
            <a:pPr algn="just"/>
            <a:r>
              <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KHOA ĐÀO TẠO </a:t>
            </a: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CHẤT LƯỢNG CAO</a:t>
            </a:r>
            <a:endPar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C1112DA-1EFB-4EB7-BA98-2DBCC1129926}"/>
              </a:ext>
            </a:extLst>
          </p:cNvPr>
          <p:cNvSpPr/>
          <p:nvPr/>
        </p:nvSpPr>
        <p:spPr>
          <a:xfrm>
            <a:off x="2053462" y="2359671"/>
            <a:ext cx="8614538" cy="646331"/>
          </a:xfrm>
          <a:prstGeom prst="rect">
            <a:avLst/>
          </a:prstGeom>
          <a:noFill/>
        </p:spPr>
        <p:txBody>
          <a:bodyPr wrap="none" lIns="91440" tIns="45720" rIns="91440" bIns="45720">
            <a:spAutoFit/>
          </a:bodyPr>
          <a:lstStyle/>
          <a:p>
            <a:pPr lvl="1" algn="ctr"/>
            <a:r>
              <a:rPr lang="en-US"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BÁO CÁO ĐỒ ÁN BỘ MÔN ĐIỆN Ô TÔ</a:t>
            </a:r>
          </a:p>
        </p:txBody>
      </p:sp>
      <p:sp>
        <p:nvSpPr>
          <p:cNvPr id="2" name="Date Placeholder 1">
            <a:extLst>
              <a:ext uri="{FF2B5EF4-FFF2-40B4-BE49-F238E27FC236}">
                <a16:creationId xmlns:a16="http://schemas.microsoft.com/office/drawing/2014/main" id="{B52E2F01-5376-4C5D-91A9-096B905F1EA6}"/>
              </a:ext>
            </a:extLst>
          </p:cNvPr>
          <p:cNvSpPr>
            <a:spLocks noGrp="1"/>
          </p:cNvSpPr>
          <p:nvPr>
            <p:ph type="dt" sz="half" idx="10"/>
          </p:nvPr>
        </p:nvSpPr>
        <p:spPr/>
        <p:txBody>
          <a:bodyPr/>
          <a:lstStyle/>
          <a:p>
            <a:fld id="{A354AC43-F8B2-4FAB-950E-C2130EB72187}" type="datetime1">
              <a:rPr lang="vi-VN" smtClean="0"/>
              <a:t>28/06/2021</a:t>
            </a:fld>
            <a:endParaRPr lang="vi-VN"/>
          </a:p>
        </p:txBody>
      </p:sp>
      <p:sp>
        <p:nvSpPr>
          <p:cNvPr id="7" name="Slide Number Placeholder 6">
            <a:extLst>
              <a:ext uri="{FF2B5EF4-FFF2-40B4-BE49-F238E27FC236}">
                <a16:creationId xmlns:a16="http://schemas.microsoft.com/office/drawing/2014/main" id="{96577B9F-4EE2-4E6E-81BA-196087625F84}"/>
              </a:ext>
            </a:extLst>
          </p:cNvPr>
          <p:cNvSpPr>
            <a:spLocks noGrp="1"/>
          </p:cNvSpPr>
          <p:nvPr>
            <p:ph type="sldNum" sz="quarter" idx="12"/>
          </p:nvPr>
        </p:nvSpPr>
        <p:spPr/>
        <p:txBody>
          <a:bodyPr/>
          <a:lstStyle/>
          <a:p>
            <a:fld id="{AA7773E9-5C82-4178-B043-DF519CFEA86C}" type="slidenum">
              <a:rPr lang="vi-VN" smtClean="0"/>
              <a:t>1</a:t>
            </a:fld>
            <a:endParaRPr lang="vi-VN" dirty="0"/>
          </a:p>
        </p:txBody>
      </p:sp>
    </p:spTree>
    <p:extLst>
      <p:ext uri="{BB962C8B-B14F-4D97-AF65-F5344CB8AC3E}">
        <p14:creationId xmlns:p14="http://schemas.microsoft.com/office/powerpoint/2010/main" val="2359607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D143-2D50-4C8C-A4C6-416B8E3BF19B}"/>
              </a:ext>
            </a:extLst>
          </p:cNvPr>
          <p:cNvSpPr>
            <a:spLocks noGrp="1"/>
          </p:cNvSpPr>
          <p:nvPr>
            <p:ph type="title"/>
          </p:nvPr>
        </p:nvSpPr>
        <p:spPr>
          <a:xfrm>
            <a:off x="605145" y="118468"/>
            <a:ext cx="6323194" cy="638052"/>
          </a:xfrm>
        </p:spPr>
        <p:txBody>
          <a:bodyPr>
            <a:normAutofit/>
          </a:bodyPr>
          <a:lstStyle/>
          <a:p>
            <a:r>
              <a:rPr lang="en-US" sz="2400" b="1" dirty="0" err="1">
                <a:latin typeface="Times New Roman" pitchFamily="18" charset="0"/>
                <a:cs typeface="Times New Roman" pitchFamily="18" charset="0"/>
              </a:rPr>
              <a:t>Mạch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cầu</a:t>
            </a:r>
            <a:r>
              <a:rPr lang="en-US" sz="2400" b="1" dirty="0">
                <a:latin typeface="Times New Roman" pitchFamily="18" charset="0"/>
                <a:cs typeface="Times New Roman" pitchFamily="18" charset="0"/>
              </a:rPr>
              <a:t> H </a:t>
            </a:r>
            <a:r>
              <a:rPr lang="en-US" sz="2400" b="1" dirty="0" err="1">
                <a:latin typeface="Times New Roman" pitchFamily="18" charset="0"/>
                <a:cs typeface="Times New Roman" pitchFamily="18" charset="0"/>
              </a:rPr>
              <a:t>đảo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chiều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động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cơ</a:t>
            </a:r>
            <a:endParaRPr lang="vi-VN" sz="2400" b="1" dirty="0">
              <a:latin typeface="Times New Roman" pitchFamily="18" charset="0"/>
              <a:cs typeface="Times New Roman" pitchFamily="18" charset="0"/>
            </a:endParaRPr>
          </a:p>
        </p:txBody>
      </p:sp>
      <p:pic>
        <p:nvPicPr>
          <p:cNvPr id="5" name="Content Placeholder 4">
            <a:extLst>
              <a:ext uri="{FF2B5EF4-FFF2-40B4-BE49-F238E27FC236}">
                <a16:creationId xmlns:a16="http://schemas.microsoft.com/office/drawing/2014/main" id="{4D4462A3-6120-449C-97B6-E0AABCF3B2D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60917" y="779595"/>
            <a:ext cx="4341181" cy="4402697"/>
          </a:xfrm>
          <a:effectLst>
            <a:glow>
              <a:schemeClr val="accent1"/>
            </a:glow>
            <a:reflection blurRad="203200" stA="96000" endPos="0" dir="5400000" sy="-100000" algn="bl" rotWithShape="0"/>
            <a:softEdge rad="203200"/>
          </a:effectLst>
        </p:spPr>
      </p:pic>
      <p:pic>
        <p:nvPicPr>
          <p:cNvPr id="7" name="Picture 6" descr="Mạch cầu H và điều khiển động cơ với SN754410 | Cộng đồng Arduino Việt Nam">
            <a:extLst>
              <a:ext uri="{FF2B5EF4-FFF2-40B4-BE49-F238E27FC236}">
                <a16:creationId xmlns:a16="http://schemas.microsoft.com/office/drawing/2014/main" id="{946F9B3C-35F0-47F3-A4A0-D527483815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81927" y="1536575"/>
            <a:ext cx="5035658" cy="3514149"/>
          </a:xfrm>
          <a:prstGeom prst="rect">
            <a:avLst/>
          </a:prstGeom>
          <a:noFill/>
          <a:ln>
            <a:noFill/>
          </a:ln>
        </p:spPr>
      </p:pic>
      <p:sp>
        <p:nvSpPr>
          <p:cNvPr id="6" name="Rectangle 5">
            <a:extLst>
              <a:ext uri="{FF2B5EF4-FFF2-40B4-BE49-F238E27FC236}">
                <a16:creationId xmlns:a16="http://schemas.microsoft.com/office/drawing/2014/main" id="{0F47C47E-7024-46B6-86D4-445A30CCCD89}"/>
              </a:ext>
            </a:extLst>
          </p:cNvPr>
          <p:cNvSpPr/>
          <p:nvPr/>
        </p:nvSpPr>
        <p:spPr>
          <a:xfrm>
            <a:off x="8726704" y="5525116"/>
            <a:ext cx="1370888" cy="369332"/>
          </a:xfrm>
          <a:prstGeom prst="rect">
            <a:avLst/>
          </a:prstGeom>
          <a:noFill/>
        </p:spPr>
        <p:txBody>
          <a:bodyPr wrap="none" lIns="91440" tIns="45720" rIns="91440" bIns="45720">
            <a:spAutoFit/>
          </a:bodyPr>
          <a:lstStyle/>
          <a:p>
            <a:pPr algn="ctr"/>
            <a:r>
              <a:rPr lang="en-US"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Mạch</a:t>
            </a: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cầu</a:t>
            </a:r>
            <a:r>
              <a:rPr lang="en-US"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 </a:t>
            </a:r>
          </a:p>
        </p:txBody>
      </p:sp>
      <p:sp>
        <p:nvSpPr>
          <p:cNvPr id="8" name="任意多边形 16">
            <a:extLst>
              <a:ext uri="{FF2B5EF4-FFF2-40B4-BE49-F238E27FC236}">
                <a16:creationId xmlns:a16="http://schemas.microsoft.com/office/drawing/2014/main" id="{A1CDB342-5C22-44E5-A27E-B209837F5B4D}"/>
              </a:ext>
            </a:extLst>
          </p:cNvPr>
          <p:cNvSpPr/>
          <p:nvPr/>
        </p:nvSpPr>
        <p:spPr>
          <a:xfrm>
            <a:off x="144225" y="437494"/>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Freeform 34">
            <a:extLst>
              <a:ext uri="{FF2B5EF4-FFF2-40B4-BE49-F238E27FC236}">
                <a16:creationId xmlns:a16="http://schemas.microsoft.com/office/drawing/2014/main" id="{9CFDE5EF-473E-471A-9799-68A8AB07F398}"/>
              </a:ext>
            </a:extLst>
          </p:cNvPr>
          <p:cNvSpPr>
            <a:spLocks noEditPoints="1"/>
          </p:cNvSpPr>
          <p:nvPr/>
        </p:nvSpPr>
        <p:spPr bwMode="auto">
          <a:xfrm>
            <a:off x="5008704" y="447362"/>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EA7D7E19-4524-4DFF-9DE5-628FF9120BC2}"/>
              </a:ext>
            </a:extLst>
          </p:cNvPr>
          <p:cNvSpPr>
            <a:spLocks noGrp="1"/>
          </p:cNvSpPr>
          <p:nvPr>
            <p:ph type="dt" sz="half" idx="10"/>
          </p:nvPr>
        </p:nvSpPr>
        <p:spPr/>
        <p:txBody>
          <a:bodyPr/>
          <a:lstStyle/>
          <a:p>
            <a:fld id="{21ECD400-A8F6-484E-B747-1AF0108DA2B8}" type="datetime1">
              <a:rPr lang="vi-VN" smtClean="0"/>
              <a:t>28/06/2021</a:t>
            </a:fld>
            <a:endParaRPr lang="vi-VN"/>
          </a:p>
        </p:txBody>
      </p:sp>
      <p:sp>
        <p:nvSpPr>
          <p:cNvPr id="10" name="Slide Number Placeholder 9">
            <a:extLst>
              <a:ext uri="{FF2B5EF4-FFF2-40B4-BE49-F238E27FC236}">
                <a16:creationId xmlns:a16="http://schemas.microsoft.com/office/drawing/2014/main" id="{877A58BE-5BBB-4EF8-80E1-CDC1F858907F}"/>
              </a:ext>
            </a:extLst>
          </p:cNvPr>
          <p:cNvSpPr>
            <a:spLocks noGrp="1"/>
          </p:cNvSpPr>
          <p:nvPr>
            <p:ph type="sldNum" sz="quarter" idx="12"/>
          </p:nvPr>
        </p:nvSpPr>
        <p:spPr/>
        <p:txBody>
          <a:bodyPr/>
          <a:lstStyle/>
          <a:p>
            <a:fld id="{AA7773E9-5C82-4178-B043-DF519CFEA86C}" type="slidenum">
              <a:rPr lang="vi-VN" smtClean="0"/>
              <a:t>10</a:t>
            </a:fld>
            <a:endParaRPr lang="vi-VN"/>
          </a:p>
        </p:txBody>
      </p:sp>
    </p:spTree>
    <p:extLst>
      <p:ext uri="{BB962C8B-B14F-4D97-AF65-F5344CB8AC3E}">
        <p14:creationId xmlns:p14="http://schemas.microsoft.com/office/powerpoint/2010/main" val="275272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D111-E654-4648-B6D1-BB76C8C64502}"/>
              </a:ext>
            </a:extLst>
          </p:cNvPr>
          <p:cNvSpPr>
            <a:spLocks noGrp="1"/>
          </p:cNvSpPr>
          <p:nvPr>
            <p:ph type="title"/>
          </p:nvPr>
        </p:nvSpPr>
        <p:spPr>
          <a:xfrm>
            <a:off x="643808" y="107951"/>
            <a:ext cx="5358414" cy="629174"/>
          </a:xfrm>
        </p:spPr>
        <p:txBody>
          <a:bodyPr>
            <a:normAutofit/>
          </a:bodyPr>
          <a:lstStyle/>
          <a:p>
            <a:r>
              <a:rPr lang="vi-VN" sz="3000" b="1" dirty="0"/>
              <a:t>Cảm biến hồng ngoại</a:t>
            </a:r>
          </a:p>
        </p:txBody>
      </p:sp>
      <p:pic>
        <p:nvPicPr>
          <p:cNvPr id="4" name="Picture 3">
            <a:extLst>
              <a:ext uri="{FF2B5EF4-FFF2-40B4-BE49-F238E27FC236}">
                <a16:creationId xmlns:a16="http://schemas.microsoft.com/office/drawing/2014/main" id="{E1FEDB65-C866-4C6A-8201-BEEC80E41429}"/>
              </a:ext>
            </a:extLst>
          </p:cNvPr>
          <p:cNvPicPr/>
          <p:nvPr/>
        </p:nvPicPr>
        <p:blipFill rotWithShape="1">
          <a:blip r:embed="rId2">
            <a:extLst>
              <a:ext uri="{28A0092B-C50C-407E-A947-70E740481C1C}">
                <a14:useLocalDpi xmlns:a14="http://schemas.microsoft.com/office/drawing/2010/main" val="0"/>
              </a:ext>
            </a:extLst>
          </a:blip>
          <a:srcRect r="44994"/>
          <a:stretch/>
        </p:blipFill>
        <p:spPr bwMode="auto">
          <a:xfrm>
            <a:off x="4763150" y="475424"/>
            <a:ext cx="5996586" cy="2720537"/>
          </a:xfrm>
          <a:prstGeom prst="rect">
            <a:avLst/>
          </a:prstGeom>
          <a:noFill/>
          <a:ln>
            <a:noFill/>
          </a:ln>
        </p:spPr>
      </p:pic>
      <p:pic>
        <p:nvPicPr>
          <p:cNvPr id="5" name="Picture 4">
            <a:extLst>
              <a:ext uri="{FF2B5EF4-FFF2-40B4-BE49-F238E27FC236}">
                <a16:creationId xmlns:a16="http://schemas.microsoft.com/office/drawing/2014/main" id="{79B728B4-8745-446A-926B-C513359CEA33}"/>
              </a:ext>
            </a:extLst>
          </p:cNvPr>
          <p:cNvPicPr/>
          <p:nvPr/>
        </p:nvPicPr>
        <p:blipFill rotWithShape="1">
          <a:blip r:embed="rId2">
            <a:extLst>
              <a:ext uri="{28A0092B-C50C-407E-A947-70E740481C1C}">
                <a14:useLocalDpi xmlns:a14="http://schemas.microsoft.com/office/drawing/2010/main" val="0"/>
              </a:ext>
            </a:extLst>
          </a:blip>
          <a:srcRect l="53278"/>
          <a:stretch/>
        </p:blipFill>
        <p:spPr bwMode="auto">
          <a:xfrm>
            <a:off x="4763150" y="3854748"/>
            <a:ext cx="5854543" cy="2527827"/>
          </a:xfrm>
          <a:prstGeom prst="rect">
            <a:avLst/>
          </a:prstGeom>
          <a:noFill/>
          <a:ln>
            <a:noFill/>
          </a:ln>
        </p:spPr>
      </p:pic>
      <p:pic>
        <p:nvPicPr>
          <p:cNvPr id="1026" name="Picture 2" descr="Cảm biến vật cản hồng ngoại IR Infrared Obstacle Avoidance – Hshop.vn">
            <a:extLst>
              <a:ext uri="{FF2B5EF4-FFF2-40B4-BE49-F238E27FC236}">
                <a16:creationId xmlns:a16="http://schemas.microsoft.com/office/drawing/2014/main" id="{BFE614CE-573F-4026-B235-72F0712C27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379" y="1623687"/>
            <a:ext cx="3193744" cy="2823777"/>
          </a:xfrm>
          <a:prstGeom prst="rect">
            <a:avLst/>
          </a:prstGeom>
          <a:noFill/>
          <a:effectLst>
            <a:glow>
              <a:schemeClr val="accent1"/>
            </a:glow>
            <a:outerShdw sx="1000" sy="1000" algn="ctr" rotWithShape="0">
              <a:srgbClr val="000000"/>
            </a:outerShdw>
            <a:reflection stA="39000" endPos="77000" dir="5400000" sy="-100000" algn="bl" rotWithShape="0"/>
            <a:softEdge rad="482600"/>
          </a:effectLst>
          <a:extLst>
            <a:ext uri="{909E8E84-426E-40DD-AFC4-6F175D3DCCD1}">
              <a14:hiddenFill xmlns:a14="http://schemas.microsoft.com/office/drawing/2010/main">
                <a:solidFill>
                  <a:srgbClr val="FFFFFF"/>
                </a:solidFill>
              </a14:hiddenFill>
            </a:ext>
          </a:extLst>
        </p:spPr>
      </p:pic>
      <p:sp>
        <p:nvSpPr>
          <p:cNvPr id="6" name="任意多边形 16">
            <a:extLst>
              <a:ext uri="{FF2B5EF4-FFF2-40B4-BE49-F238E27FC236}">
                <a16:creationId xmlns:a16="http://schemas.microsoft.com/office/drawing/2014/main" id="{FFBDD227-91BD-4C10-B130-416A917C18CD}"/>
              </a:ext>
            </a:extLst>
          </p:cNvPr>
          <p:cNvSpPr/>
          <p:nvPr/>
        </p:nvSpPr>
        <p:spPr>
          <a:xfrm>
            <a:off x="55315" y="336009"/>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Freeform 34">
            <a:extLst>
              <a:ext uri="{FF2B5EF4-FFF2-40B4-BE49-F238E27FC236}">
                <a16:creationId xmlns:a16="http://schemas.microsoft.com/office/drawing/2014/main" id="{781ABF09-569C-45D9-AE20-57C8CF042B19}"/>
              </a:ext>
            </a:extLst>
          </p:cNvPr>
          <p:cNvSpPr>
            <a:spLocks noEditPoints="1"/>
          </p:cNvSpPr>
          <p:nvPr/>
        </p:nvSpPr>
        <p:spPr bwMode="auto">
          <a:xfrm>
            <a:off x="4919794" y="345877"/>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8642A229-7947-45EB-8633-98B7EA490C25}"/>
              </a:ext>
            </a:extLst>
          </p:cNvPr>
          <p:cNvSpPr>
            <a:spLocks noGrp="1"/>
          </p:cNvSpPr>
          <p:nvPr>
            <p:ph type="dt" sz="half" idx="10"/>
          </p:nvPr>
        </p:nvSpPr>
        <p:spPr/>
        <p:txBody>
          <a:bodyPr/>
          <a:lstStyle/>
          <a:p>
            <a:fld id="{8668CB19-AFE0-4140-8F43-2AB7DE804AE6}" type="datetime1">
              <a:rPr lang="vi-VN" smtClean="0"/>
              <a:t>28/06/2021</a:t>
            </a:fld>
            <a:endParaRPr lang="vi-VN"/>
          </a:p>
        </p:txBody>
      </p:sp>
      <p:sp>
        <p:nvSpPr>
          <p:cNvPr id="9" name="Slide Number Placeholder 8">
            <a:extLst>
              <a:ext uri="{FF2B5EF4-FFF2-40B4-BE49-F238E27FC236}">
                <a16:creationId xmlns:a16="http://schemas.microsoft.com/office/drawing/2014/main" id="{34D73914-8444-4261-A34C-3974A1B0AF2A}"/>
              </a:ext>
            </a:extLst>
          </p:cNvPr>
          <p:cNvSpPr>
            <a:spLocks noGrp="1"/>
          </p:cNvSpPr>
          <p:nvPr>
            <p:ph type="sldNum" sz="quarter" idx="12"/>
          </p:nvPr>
        </p:nvSpPr>
        <p:spPr/>
        <p:txBody>
          <a:bodyPr/>
          <a:lstStyle/>
          <a:p>
            <a:fld id="{AA7773E9-5C82-4178-B043-DF519CFEA86C}" type="slidenum">
              <a:rPr lang="vi-VN" smtClean="0"/>
              <a:t>11</a:t>
            </a:fld>
            <a:endParaRPr lang="vi-VN"/>
          </a:p>
        </p:txBody>
      </p:sp>
    </p:spTree>
    <p:extLst>
      <p:ext uri="{BB962C8B-B14F-4D97-AF65-F5344CB8AC3E}">
        <p14:creationId xmlns:p14="http://schemas.microsoft.com/office/powerpoint/2010/main" val="24108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7C1E6B62-3CDE-4A18-8EC9-FFA893D3AAFB}"/>
              </a:ext>
            </a:extLst>
          </p:cNvPr>
          <p:cNvSpPr txBox="1"/>
          <p:nvPr/>
        </p:nvSpPr>
        <p:spPr>
          <a:xfrm>
            <a:off x="431891" y="258610"/>
            <a:ext cx="2928617" cy="521746"/>
          </a:xfrm>
          <a:prstGeom prst="rect">
            <a:avLst/>
          </a:prstGeom>
          <a:noFill/>
        </p:spPr>
        <p:txBody>
          <a:bodyPr wrap="square">
            <a:spAutoFit/>
          </a:bodyPr>
          <a:lstStyle/>
          <a:p>
            <a:pPr lvl="1">
              <a:lnSpc>
                <a:spcPct val="107000"/>
              </a:lnSpc>
              <a:spcBef>
                <a:spcPts val="1000"/>
              </a:spcBef>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ESP32 – CAM</a:t>
            </a:r>
            <a:endParaRPr lang="vi-VN" sz="2800" b="1" dirty="0">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4" name="Picture 43">
            <a:extLst>
              <a:ext uri="{FF2B5EF4-FFF2-40B4-BE49-F238E27FC236}">
                <a16:creationId xmlns:a16="http://schemas.microsoft.com/office/drawing/2014/main" id="{31E2F29C-DEA1-4D5C-9B1E-005495EBF54B}"/>
              </a:ext>
            </a:extLst>
          </p:cNvPr>
          <p:cNvPicPr/>
          <p:nvPr/>
        </p:nvPicPr>
        <p:blipFill>
          <a:blip r:embed="rId2">
            <a:extLst>
              <a:ext uri="{28A0092B-C50C-407E-A947-70E740481C1C}">
                <a14:useLocalDpi xmlns:a14="http://schemas.microsoft.com/office/drawing/2010/main" val="0"/>
              </a:ext>
            </a:extLst>
          </a:blip>
          <a:stretch>
            <a:fillRect/>
          </a:stretch>
        </p:blipFill>
        <p:spPr>
          <a:xfrm>
            <a:off x="2123010" y="1574457"/>
            <a:ext cx="6741811" cy="3845458"/>
          </a:xfrm>
          <a:prstGeom prst="rect">
            <a:avLst/>
          </a:prstGeom>
        </p:spPr>
      </p:pic>
      <p:sp>
        <p:nvSpPr>
          <p:cNvPr id="45" name="Flowchart: Terminator 44">
            <a:extLst>
              <a:ext uri="{FF2B5EF4-FFF2-40B4-BE49-F238E27FC236}">
                <a16:creationId xmlns:a16="http://schemas.microsoft.com/office/drawing/2014/main" id="{56409D10-A258-4943-A933-6FFC40699BD8}"/>
              </a:ext>
            </a:extLst>
          </p:cNvPr>
          <p:cNvSpPr/>
          <p:nvPr/>
        </p:nvSpPr>
        <p:spPr>
          <a:xfrm>
            <a:off x="4578712" y="39924"/>
            <a:ext cx="3034575" cy="1304596"/>
          </a:xfrm>
          <a:prstGeom prst="flowChartTerminator">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effectLst/>
                <a:latin typeface="Times New Roman" panose="02020603050405020304" pitchFamily="18" charset="0"/>
                <a:ea typeface="Times New Roman" panose="02020603050405020304" pitchFamily="18" charset="0"/>
              </a:rPr>
              <a:t>GPIO 1 &amp; GPIO 3 </a:t>
            </a:r>
            <a:r>
              <a:rPr lang="en-US" sz="1800" dirty="0" err="1">
                <a:solidFill>
                  <a:schemeClr val="tx1"/>
                </a:solidFill>
                <a:effectLst/>
                <a:latin typeface="Times New Roman" panose="02020603050405020304" pitchFamily="18" charset="0"/>
                <a:ea typeface="Times New Roman" panose="02020603050405020304" pitchFamily="18" charset="0"/>
              </a:rPr>
              <a:t>là</a:t>
            </a:r>
            <a:r>
              <a:rPr lang="en-US" sz="1800" dirty="0">
                <a:solidFill>
                  <a:schemeClr val="tx1"/>
                </a:solidFill>
                <a:effectLst/>
                <a:latin typeface="Times New Roman" panose="02020603050405020304" pitchFamily="18" charset="0"/>
                <a:ea typeface="Times New Roman" panose="02020603050405020304" pitchFamily="18" charset="0"/>
              </a:rPr>
              <a:t> 2 </a:t>
            </a:r>
            <a:r>
              <a:rPr lang="en-US" sz="1800" dirty="0" err="1">
                <a:solidFill>
                  <a:schemeClr val="tx1"/>
                </a:solidFill>
                <a:effectLst/>
                <a:latin typeface="Times New Roman" panose="02020603050405020304" pitchFamily="18" charset="0"/>
                <a:ea typeface="Times New Roman" panose="02020603050405020304" pitchFamily="18" charset="0"/>
              </a:rPr>
              <a:t>chân</a:t>
            </a:r>
            <a:r>
              <a:rPr lang="en-US" sz="1800" dirty="0">
                <a:solidFill>
                  <a:schemeClr val="tx1"/>
                </a:solidFill>
                <a:effectLst/>
                <a:latin typeface="Times New Roman" panose="02020603050405020304" pitchFamily="18" charset="0"/>
                <a:ea typeface="Times New Roman" panose="02020603050405020304" pitchFamily="18" charset="0"/>
              </a:rPr>
              <a:t> serial (GPIO 1 </a:t>
            </a:r>
            <a:r>
              <a:rPr lang="en-US" sz="1800" dirty="0" err="1">
                <a:solidFill>
                  <a:schemeClr val="tx1"/>
                </a:solidFill>
                <a:effectLst/>
                <a:latin typeface="Times New Roman" panose="02020603050405020304" pitchFamily="18" charset="0"/>
                <a:ea typeface="Times New Roman" panose="02020603050405020304" pitchFamily="18" charset="0"/>
              </a:rPr>
              <a:t>đóng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vai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trò</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là</a:t>
            </a:r>
            <a:r>
              <a:rPr lang="en-US" sz="1800" dirty="0">
                <a:solidFill>
                  <a:schemeClr val="tx1"/>
                </a:solidFill>
                <a:effectLst/>
                <a:latin typeface="Times New Roman" panose="02020603050405020304" pitchFamily="18" charset="0"/>
                <a:ea typeface="Times New Roman" panose="02020603050405020304" pitchFamily="18" charset="0"/>
              </a:rPr>
              <a:t> TX, GPIO 3 </a:t>
            </a:r>
            <a:r>
              <a:rPr lang="en-US" sz="1800" dirty="0" err="1">
                <a:solidFill>
                  <a:schemeClr val="tx1"/>
                </a:solidFill>
                <a:effectLst/>
                <a:latin typeface="Times New Roman" panose="02020603050405020304" pitchFamily="18" charset="0"/>
                <a:ea typeface="Times New Roman" panose="02020603050405020304" pitchFamily="18" charset="0"/>
              </a:rPr>
              <a:t>là</a:t>
            </a:r>
            <a:r>
              <a:rPr lang="en-US" sz="1800" dirty="0">
                <a:solidFill>
                  <a:schemeClr val="tx1"/>
                </a:solidFill>
                <a:effectLst/>
                <a:latin typeface="Times New Roman" panose="02020603050405020304" pitchFamily="18" charset="0"/>
                <a:ea typeface="Times New Roman" panose="02020603050405020304" pitchFamily="18" charset="0"/>
              </a:rPr>
              <a:t> RX</a:t>
            </a:r>
            <a:endParaRPr lang="vi-VN" dirty="0">
              <a:solidFill>
                <a:schemeClr val="tx1"/>
              </a:solidFill>
            </a:endParaRPr>
          </a:p>
        </p:txBody>
      </p:sp>
      <p:sp>
        <p:nvSpPr>
          <p:cNvPr id="46" name="Flowchart: Terminator 45">
            <a:extLst>
              <a:ext uri="{FF2B5EF4-FFF2-40B4-BE49-F238E27FC236}">
                <a16:creationId xmlns:a16="http://schemas.microsoft.com/office/drawing/2014/main" id="{85FBAEF3-2CFF-42EA-9EB3-0ED9EA8A4120}"/>
              </a:ext>
            </a:extLst>
          </p:cNvPr>
          <p:cNvSpPr/>
          <p:nvPr/>
        </p:nvSpPr>
        <p:spPr>
          <a:xfrm>
            <a:off x="9449104" y="1992775"/>
            <a:ext cx="2279028" cy="3455642"/>
          </a:xfrm>
          <a:prstGeom prst="flowChartTerminator">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spcAft>
                <a:spcPts val="8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nạp</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GPIO 0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chân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GND,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ngắt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GPIO 0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GND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ESP32-CAM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47" name="Flowchart: Terminator 46">
            <a:extLst>
              <a:ext uri="{FF2B5EF4-FFF2-40B4-BE49-F238E27FC236}">
                <a16:creationId xmlns:a16="http://schemas.microsoft.com/office/drawing/2014/main" id="{61D9AADB-DE2D-4FBF-8EF0-673A63CFC829}"/>
              </a:ext>
            </a:extLst>
          </p:cNvPr>
          <p:cNvSpPr/>
          <p:nvPr/>
        </p:nvSpPr>
        <p:spPr>
          <a:xfrm>
            <a:off x="8080403" y="104281"/>
            <a:ext cx="3247670" cy="1455468"/>
          </a:xfrm>
          <a:prstGeom prst="flowChartTerminator">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lnSpc>
                <a:spcPct val="150000"/>
              </a:lnSpc>
              <a:spcAft>
                <a:spcPts val="8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GPIO 0 ở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mức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0, ESP32-CAM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flash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ngược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pic>
        <p:nvPicPr>
          <p:cNvPr id="48" name="Graphic 47" descr="Arrow Slight curve">
            <a:extLst>
              <a:ext uri="{FF2B5EF4-FFF2-40B4-BE49-F238E27FC236}">
                <a16:creationId xmlns:a16="http://schemas.microsoft.com/office/drawing/2014/main" id="{A8BD61F3-7CA8-490E-A122-06B35A8CAB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8779" y="374815"/>
            <a:ext cx="914400" cy="914400"/>
          </a:xfrm>
          <a:prstGeom prst="rect">
            <a:avLst/>
          </a:prstGeom>
        </p:spPr>
      </p:pic>
      <p:pic>
        <p:nvPicPr>
          <p:cNvPr id="49" name="Graphic 48" descr="Arrow Rotate right">
            <a:extLst>
              <a:ext uri="{FF2B5EF4-FFF2-40B4-BE49-F238E27FC236}">
                <a16:creationId xmlns:a16="http://schemas.microsoft.com/office/drawing/2014/main" id="{56624125-BBE7-4AB1-8091-2CDD4172609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28946">
            <a:off x="10883777" y="1166449"/>
            <a:ext cx="914400" cy="914400"/>
          </a:xfrm>
          <a:prstGeom prst="rect">
            <a:avLst/>
          </a:prstGeom>
        </p:spPr>
      </p:pic>
      <p:sp>
        <p:nvSpPr>
          <p:cNvPr id="50" name="Flowchart: Terminator 49">
            <a:extLst>
              <a:ext uri="{FF2B5EF4-FFF2-40B4-BE49-F238E27FC236}">
                <a16:creationId xmlns:a16="http://schemas.microsoft.com/office/drawing/2014/main" id="{DBB7B787-5005-407C-A9C1-C9E162D40D0F}"/>
              </a:ext>
            </a:extLst>
          </p:cNvPr>
          <p:cNvSpPr/>
          <p:nvPr/>
        </p:nvSpPr>
        <p:spPr>
          <a:xfrm>
            <a:off x="6428791" y="5307475"/>
            <a:ext cx="2948473" cy="1446244"/>
          </a:xfrm>
          <a:prstGeom prst="flowChartTerminator">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ngắt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GPIO 0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GND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RST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board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ESP32-CAM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chế</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dirty="0">
              <a:solidFill>
                <a:schemeClr val="tx1"/>
              </a:solidFill>
            </a:endParaRPr>
          </a:p>
        </p:txBody>
      </p:sp>
      <p:pic>
        <p:nvPicPr>
          <p:cNvPr id="51" name="Graphic 50" descr="Arrow Rotate right">
            <a:extLst>
              <a:ext uri="{FF2B5EF4-FFF2-40B4-BE49-F238E27FC236}">
                <a16:creationId xmlns:a16="http://schemas.microsoft.com/office/drawing/2014/main" id="{F3B50DA3-FBB7-4C03-80A0-817FA6E0AB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9211692" y="5305324"/>
            <a:ext cx="1033319" cy="1033319"/>
          </a:xfrm>
          <a:prstGeom prst="rect">
            <a:avLst/>
          </a:prstGeom>
        </p:spPr>
      </p:pic>
      <p:sp>
        <p:nvSpPr>
          <p:cNvPr id="52" name="任意多边形 16">
            <a:extLst>
              <a:ext uri="{FF2B5EF4-FFF2-40B4-BE49-F238E27FC236}">
                <a16:creationId xmlns:a16="http://schemas.microsoft.com/office/drawing/2014/main" id="{3C3897AA-95F7-4F7C-8DF4-BE8893595C36}"/>
              </a:ext>
            </a:extLst>
          </p:cNvPr>
          <p:cNvSpPr/>
          <p:nvPr/>
        </p:nvSpPr>
        <p:spPr>
          <a:xfrm>
            <a:off x="677668" y="421459"/>
            <a:ext cx="2640050"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Freeform 34">
            <a:extLst>
              <a:ext uri="{FF2B5EF4-FFF2-40B4-BE49-F238E27FC236}">
                <a16:creationId xmlns:a16="http://schemas.microsoft.com/office/drawing/2014/main" id="{6FACE281-7A02-4206-988A-6731D7B0BD83}"/>
              </a:ext>
            </a:extLst>
          </p:cNvPr>
          <p:cNvSpPr>
            <a:spLocks noEditPoints="1"/>
          </p:cNvSpPr>
          <p:nvPr/>
        </p:nvSpPr>
        <p:spPr bwMode="auto">
          <a:xfrm>
            <a:off x="3317718" y="363212"/>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54" name="Date Placeholder 1">
            <a:extLst>
              <a:ext uri="{FF2B5EF4-FFF2-40B4-BE49-F238E27FC236}">
                <a16:creationId xmlns:a16="http://schemas.microsoft.com/office/drawing/2014/main" id="{D8C548C8-3738-458F-85B9-757CF61C061F}"/>
              </a:ext>
            </a:extLst>
          </p:cNvPr>
          <p:cNvSpPr>
            <a:spLocks noGrp="1"/>
          </p:cNvSpPr>
          <p:nvPr>
            <p:ph type="dt" sz="half" idx="10"/>
          </p:nvPr>
        </p:nvSpPr>
        <p:spPr>
          <a:xfrm>
            <a:off x="838200" y="6356350"/>
            <a:ext cx="2743200" cy="365125"/>
          </a:xfrm>
        </p:spPr>
        <p:txBody>
          <a:bodyPr/>
          <a:lstStyle/>
          <a:p>
            <a:fld id="{4FD981A8-6CBF-4AA2-9718-A0C52C8FDA29}" type="datetime1">
              <a:rPr lang="vi-VN" smtClean="0"/>
              <a:t>28/06/2021</a:t>
            </a:fld>
            <a:endParaRPr lang="vi-VN"/>
          </a:p>
        </p:txBody>
      </p:sp>
      <p:sp>
        <p:nvSpPr>
          <p:cNvPr id="55" name="Slide Number Placeholder 3">
            <a:extLst>
              <a:ext uri="{FF2B5EF4-FFF2-40B4-BE49-F238E27FC236}">
                <a16:creationId xmlns:a16="http://schemas.microsoft.com/office/drawing/2014/main" id="{C12A3D00-545E-4AA4-BFD0-76CC7F2C282A}"/>
              </a:ext>
            </a:extLst>
          </p:cNvPr>
          <p:cNvSpPr>
            <a:spLocks noGrp="1"/>
          </p:cNvSpPr>
          <p:nvPr>
            <p:ph type="sldNum" sz="quarter" idx="12"/>
          </p:nvPr>
        </p:nvSpPr>
        <p:spPr>
          <a:xfrm>
            <a:off x="8610600" y="6356350"/>
            <a:ext cx="2743200" cy="365125"/>
          </a:xfrm>
        </p:spPr>
        <p:txBody>
          <a:bodyPr/>
          <a:lstStyle/>
          <a:p>
            <a:fld id="{AA7773E9-5C82-4178-B043-DF519CFEA86C}" type="slidenum">
              <a:rPr lang="vi-VN" smtClean="0"/>
              <a:t>12</a:t>
            </a:fld>
            <a:endParaRPr lang="vi-VN"/>
          </a:p>
        </p:txBody>
      </p:sp>
      <p:sp>
        <p:nvSpPr>
          <p:cNvPr id="56" name="Rectangle 55">
            <a:extLst>
              <a:ext uri="{FF2B5EF4-FFF2-40B4-BE49-F238E27FC236}">
                <a16:creationId xmlns:a16="http://schemas.microsoft.com/office/drawing/2014/main" id="{98C439E4-AE0A-4DEF-A9E6-0971465D4782}"/>
              </a:ext>
            </a:extLst>
          </p:cNvPr>
          <p:cNvSpPr/>
          <p:nvPr/>
        </p:nvSpPr>
        <p:spPr>
          <a:xfrm>
            <a:off x="6501498" y="3165885"/>
            <a:ext cx="591760" cy="4837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861D167B-E81E-4E60-BBC4-0D92B1AB1253}"/>
              </a:ext>
            </a:extLst>
          </p:cNvPr>
          <p:cNvSpPr/>
          <p:nvPr/>
        </p:nvSpPr>
        <p:spPr>
          <a:xfrm>
            <a:off x="6511063" y="2435720"/>
            <a:ext cx="513184" cy="2799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42306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xit" presetSubtype="0" fill="hold" grpId="1" nodeType="withEffect">
                                  <p:stCondLst>
                                    <p:cond delay="0"/>
                                  </p:stCondLst>
                                  <p:childTnLst>
                                    <p:animEffect transition="out" filter="fade">
                                      <p:cBhvr>
                                        <p:cTn id="22" dur="500"/>
                                        <p:tgtEl>
                                          <p:spTgt spid="56"/>
                                        </p:tgtEl>
                                      </p:cBhvr>
                                    </p:animEffect>
                                    <p:set>
                                      <p:cBhvr>
                                        <p:cTn id="23" dur="1" fill="hold">
                                          <p:stCondLst>
                                            <p:cond delay="499"/>
                                          </p:stCondLst>
                                        </p:cTn>
                                        <p:tgtEl>
                                          <p:spTgt spid="5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5"/>
                                        </p:tgtEl>
                                      </p:cBhvr>
                                    </p:animEffect>
                                    <p:set>
                                      <p:cBhvr>
                                        <p:cTn id="29" dur="1" fill="hold">
                                          <p:stCondLst>
                                            <p:cond delay="499"/>
                                          </p:stCondLst>
                                        </p:cTn>
                                        <p:tgtEl>
                                          <p:spTgt spid="4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xit" presetSubtype="0" fill="hold" grpId="1"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7"/>
                                        </p:tgtEl>
                                      </p:cBhvr>
                                    </p:animEffect>
                                    <p:set>
                                      <p:cBhvr>
                                        <p:cTn id="40" dur="1" fill="hold">
                                          <p:stCondLst>
                                            <p:cond delay="499"/>
                                          </p:stCondLst>
                                        </p:cTn>
                                        <p:tgtEl>
                                          <p:spTgt spid="4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xit" presetSubtype="0" fill="hold" grpId="1" nodeType="withEffect">
                                  <p:stCondLst>
                                    <p:cond delay="0"/>
                                  </p:stCondLst>
                                  <p:childTnLst>
                                    <p:animEffect transition="out" filter="fade">
                                      <p:cBhvr>
                                        <p:cTn id="50" dur="500"/>
                                        <p:tgtEl>
                                          <p:spTgt spid="46"/>
                                        </p:tgtEl>
                                      </p:cBhvr>
                                    </p:animEffect>
                                    <p:set>
                                      <p:cBhvr>
                                        <p:cTn id="51" dur="1" fill="hold">
                                          <p:stCondLst>
                                            <p:cond delay="499"/>
                                          </p:stCondLst>
                                        </p:cTn>
                                        <p:tgtEl>
                                          <p:spTgt spid="4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1"/>
                                        </p:tgtEl>
                                      </p:cBhvr>
                                    </p:animEffect>
                                    <p:set>
                                      <p:cBhvr>
                                        <p:cTn id="54"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7" grpId="0" animBg="1"/>
      <p:bldP spid="47" grpId="1" animBg="1"/>
      <p:bldP spid="50" grpId="0" animBg="1"/>
      <p:bldP spid="56" grpId="0" animBg="1"/>
      <p:bldP spid="56" grpId="1" animBg="1"/>
      <p:bldP spid="59" grpId="0" animBg="1"/>
      <p:bldP spid="5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03D1B-753E-45B6-A295-57E9F9E09851}"/>
              </a:ext>
            </a:extLst>
          </p:cNvPr>
          <p:cNvSpPr>
            <a:spLocks noGrp="1"/>
          </p:cNvSpPr>
          <p:nvPr>
            <p:ph type="title"/>
          </p:nvPr>
        </p:nvSpPr>
        <p:spPr>
          <a:xfrm>
            <a:off x="514004" y="253580"/>
            <a:ext cx="8911687" cy="640900"/>
          </a:xfrm>
        </p:spPr>
        <p:txBody>
          <a:bodyPr>
            <a:noAutofit/>
          </a:bodyPr>
          <a:lstStyle/>
          <a:p>
            <a:r>
              <a:rPr lang="vi-VN" sz="2800" b="1" dirty="0">
                <a:latin typeface="Times New Roman" panose="02020603050405020304" pitchFamily="18" charset="0"/>
                <a:cs typeface="Times New Roman" panose="02020603050405020304" pitchFamily="18" charset="0"/>
              </a:rPr>
              <a:t>Nhận diện khuôn mặt bằng đặc trưng Haar</a:t>
            </a:r>
          </a:p>
        </p:txBody>
      </p:sp>
      <p:pic>
        <p:nvPicPr>
          <p:cNvPr id="4" name="Picture 3">
            <a:extLst>
              <a:ext uri="{FF2B5EF4-FFF2-40B4-BE49-F238E27FC236}">
                <a16:creationId xmlns:a16="http://schemas.microsoft.com/office/drawing/2014/main" id="{178495B5-46BA-43F7-A144-F45C1CE2A213}"/>
              </a:ext>
            </a:extLst>
          </p:cNvPr>
          <p:cNvPicPr/>
          <p:nvPr/>
        </p:nvPicPr>
        <p:blipFill>
          <a:blip r:embed="rId2">
            <a:extLst>
              <a:ext uri="{28A0092B-C50C-407E-A947-70E740481C1C}">
                <a14:useLocalDpi xmlns:a14="http://schemas.microsoft.com/office/drawing/2010/main" val="0"/>
              </a:ext>
            </a:extLst>
          </a:blip>
          <a:stretch>
            <a:fillRect/>
          </a:stretch>
        </p:blipFill>
        <p:spPr>
          <a:xfrm>
            <a:off x="956604" y="1223888"/>
            <a:ext cx="10086534" cy="5050303"/>
          </a:xfrm>
          <a:prstGeom prst="rect">
            <a:avLst/>
          </a:prstGeom>
        </p:spPr>
      </p:pic>
      <p:sp>
        <p:nvSpPr>
          <p:cNvPr id="5" name="任意多边形 16">
            <a:extLst>
              <a:ext uri="{FF2B5EF4-FFF2-40B4-BE49-F238E27FC236}">
                <a16:creationId xmlns:a16="http://schemas.microsoft.com/office/drawing/2014/main" id="{E6E42571-1395-42CF-A585-ED8C31BC0224}"/>
              </a:ext>
            </a:extLst>
          </p:cNvPr>
          <p:cNvSpPr/>
          <p:nvPr/>
        </p:nvSpPr>
        <p:spPr>
          <a:xfrm>
            <a:off x="-1" y="684092"/>
            <a:ext cx="7128935"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 name="Freeform 34">
            <a:extLst>
              <a:ext uri="{FF2B5EF4-FFF2-40B4-BE49-F238E27FC236}">
                <a16:creationId xmlns:a16="http://schemas.microsoft.com/office/drawing/2014/main" id="{66E1D4B0-1B96-4CDB-949D-92E771355135}"/>
              </a:ext>
            </a:extLst>
          </p:cNvPr>
          <p:cNvSpPr>
            <a:spLocks noEditPoints="1"/>
          </p:cNvSpPr>
          <p:nvPr/>
        </p:nvSpPr>
        <p:spPr bwMode="auto">
          <a:xfrm>
            <a:off x="7128935" y="664799"/>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7AAD1186-1A4A-4C6F-B1CC-23310C2A27EF}"/>
              </a:ext>
            </a:extLst>
          </p:cNvPr>
          <p:cNvSpPr>
            <a:spLocks noGrp="1"/>
          </p:cNvSpPr>
          <p:nvPr>
            <p:ph type="dt" sz="half" idx="10"/>
          </p:nvPr>
        </p:nvSpPr>
        <p:spPr/>
        <p:txBody>
          <a:bodyPr/>
          <a:lstStyle/>
          <a:p>
            <a:fld id="{52159D2C-A687-4364-AC26-AD9C44DFF6C1}" type="datetime1">
              <a:rPr lang="vi-VN" smtClean="0"/>
              <a:t>28/06/2021</a:t>
            </a:fld>
            <a:endParaRPr lang="vi-VN"/>
          </a:p>
        </p:txBody>
      </p:sp>
      <p:sp>
        <p:nvSpPr>
          <p:cNvPr id="8" name="Slide Number Placeholder 7">
            <a:extLst>
              <a:ext uri="{FF2B5EF4-FFF2-40B4-BE49-F238E27FC236}">
                <a16:creationId xmlns:a16="http://schemas.microsoft.com/office/drawing/2014/main" id="{1890D2CE-1AD8-4491-B409-1146250774D9}"/>
              </a:ext>
            </a:extLst>
          </p:cNvPr>
          <p:cNvSpPr>
            <a:spLocks noGrp="1"/>
          </p:cNvSpPr>
          <p:nvPr>
            <p:ph type="sldNum" sz="quarter" idx="12"/>
          </p:nvPr>
        </p:nvSpPr>
        <p:spPr/>
        <p:txBody>
          <a:bodyPr/>
          <a:lstStyle/>
          <a:p>
            <a:fld id="{AA7773E9-5C82-4178-B043-DF519CFEA86C}" type="slidenum">
              <a:rPr lang="vi-VN" smtClean="0"/>
              <a:t>13</a:t>
            </a:fld>
            <a:endParaRPr lang="vi-VN"/>
          </a:p>
        </p:txBody>
      </p:sp>
    </p:spTree>
    <p:extLst>
      <p:ext uri="{BB962C8B-B14F-4D97-AF65-F5344CB8AC3E}">
        <p14:creationId xmlns:p14="http://schemas.microsoft.com/office/powerpoint/2010/main" val="400408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FE2CB0-F073-4B10-85FD-5B823C1AE2EC}"/>
              </a:ext>
            </a:extLst>
          </p:cNvPr>
          <p:cNvPicPr/>
          <p:nvPr/>
        </p:nvPicPr>
        <p:blipFill>
          <a:blip r:embed="rId2">
            <a:extLst>
              <a:ext uri="{28A0092B-C50C-407E-A947-70E740481C1C}">
                <a14:useLocalDpi xmlns:a14="http://schemas.microsoft.com/office/drawing/2010/main" val="0"/>
              </a:ext>
            </a:extLst>
          </a:blip>
          <a:stretch>
            <a:fillRect/>
          </a:stretch>
        </p:blipFill>
        <p:spPr>
          <a:xfrm>
            <a:off x="873168" y="453958"/>
            <a:ext cx="4585238" cy="2434021"/>
          </a:xfrm>
          <a:prstGeom prst="rect">
            <a:avLst/>
          </a:prstGeom>
        </p:spPr>
      </p:pic>
      <p:sp>
        <p:nvSpPr>
          <p:cNvPr id="5" name="TextBox 4">
            <a:extLst>
              <a:ext uri="{FF2B5EF4-FFF2-40B4-BE49-F238E27FC236}">
                <a16:creationId xmlns:a16="http://schemas.microsoft.com/office/drawing/2014/main" id="{7D11920F-241A-4258-BC48-D758831E4E4A}"/>
              </a:ext>
            </a:extLst>
          </p:cNvPr>
          <p:cNvSpPr txBox="1"/>
          <p:nvPr/>
        </p:nvSpPr>
        <p:spPr>
          <a:xfrm>
            <a:off x="1172805" y="2793856"/>
            <a:ext cx="4310743" cy="369332"/>
          </a:xfrm>
          <a:prstGeom prst="rect">
            <a:avLst/>
          </a:prstGeom>
          <a:noFill/>
        </p:spPr>
        <p:txBody>
          <a:bodyPr wrap="square">
            <a:spAutoFit/>
          </a:bodyPr>
          <a:lstStyle/>
          <a:p>
            <a:r>
              <a:rPr lang="en-US" sz="1800" i="1" dirty="0" err="1">
                <a:solidFill>
                  <a:srgbClr val="000000"/>
                </a:solidFill>
                <a:effectLst/>
                <a:latin typeface="Times New Roman" panose="02020603050405020304" pitchFamily="18" charset="0"/>
                <a:ea typeface="Times New Roman" panose="02020603050405020304" pitchFamily="18" charset="0"/>
              </a:rPr>
              <a:t>Ảnh</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lý</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tưởng</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trái</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và</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ảnh</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thực</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tế</a:t>
            </a:r>
            <a:r>
              <a:rPr lang="en-US" sz="1800" i="1" dirty="0">
                <a:solidFill>
                  <a:srgbClr val="000000"/>
                </a:solidFill>
                <a:effectLst/>
                <a:latin typeface="Times New Roman" panose="02020603050405020304" pitchFamily="18" charset="0"/>
                <a:ea typeface="Times New Roman" panose="02020603050405020304" pitchFamily="18" charset="0"/>
              </a:rPr>
              <a:t> (</a:t>
            </a:r>
            <a:r>
              <a:rPr lang="en-US" sz="1800" i="1" dirty="0" err="1">
                <a:solidFill>
                  <a:srgbClr val="000000"/>
                </a:solidFill>
                <a:effectLst/>
                <a:latin typeface="Times New Roman" panose="02020603050405020304" pitchFamily="18" charset="0"/>
                <a:ea typeface="Times New Roman" panose="02020603050405020304" pitchFamily="18" charset="0"/>
              </a:rPr>
              <a:t>phải</a:t>
            </a:r>
            <a:r>
              <a:rPr lang="en-US" sz="1800" i="1" dirty="0">
                <a:solidFill>
                  <a:srgbClr val="000000"/>
                </a:solidFill>
                <a:effectLst/>
                <a:latin typeface="Times New Roman" panose="02020603050405020304" pitchFamily="18" charset="0"/>
                <a:ea typeface="Times New Roman" panose="02020603050405020304" pitchFamily="18" charset="0"/>
              </a:rPr>
              <a:t>)</a:t>
            </a:r>
            <a:endParaRPr lang="vi-VN"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6A628C-2A90-4A98-8E66-ABC41B58A1D5}"/>
                  </a:ext>
                </a:extLst>
              </p:cNvPr>
              <p:cNvSpPr txBox="1"/>
              <p:nvPr/>
            </p:nvSpPr>
            <p:spPr>
              <a:xfrm>
                <a:off x="312576" y="5291240"/>
                <a:ext cx="6055568" cy="1365758"/>
              </a:xfrm>
              <a:prstGeom prst="rect">
                <a:avLst/>
              </a:prstGeom>
              <a:solidFill>
                <a:schemeClr val="bg1"/>
              </a:solidFill>
            </p:spPr>
            <p:txBody>
              <a:bodyPr wrap="square">
                <a:spAutoFit/>
              </a:bodyPr>
              <a:lstStyle/>
              <a:p>
                <a:pPr marL="228600">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Trong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 m: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lượt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đen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0.3)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trắng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0.3)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bức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B36A628C-2A90-4A98-8E66-ABC41B58A1D5}"/>
                  </a:ext>
                </a:extLst>
              </p:cNvPr>
              <p:cNvSpPr txBox="1">
                <a:spLocks noRot="1" noChangeAspect="1" noMove="1" noResize="1" noEditPoints="1" noAdjustHandles="1" noChangeArrowheads="1" noChangeShapeType="1" noTextEdit="1"/>
              </p:cNvSpPr>
              <p:nvPr/>
            </p:nvSpPr>
            <p:spPr>
              <a:xfrm>
                <a:off x="312576" y="5291240"/>
                <a:ext cx="6055568" cy="1365758"/>
              </a:xfrm>
              <a:prstGeom prst="rect">
                <a:avLst/>
              </a:prstGeom>
              <a:blipFill>
                <a:blip r:embed="rId3"/>
                <a:stretch>
                  <a:fillRect l="-805" t="-2679" r="-805" b="-5804"/>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BA6D9B3-28B8-4408-B1B0-1DC3941FB199}"/>
                  </a:ext>
                </a:extLst>
              </p:cNvPr>
              <p:cNvSpPr/>
              <p:nvPr/>
            </p:nvSpPr>
            <p:spPr>
              <a:xfrm>
                <a:off x="5924938" y="178749"/>
                <a:ext cx="5942467" cy="873572"/>
              </a:xfrm>
              <a:prstGeom prst="rect">
                <a:avLst/>
              </a:prstGeom>
              <a:solidFill>
                <a:schemeClr val="accent5">
                  <a:lumMod val="40000"/>
                  <a:lumOff val="60000"/>
                </a:schemeClr>
              </a:solidFill>
            </p:spPr>
            <p:txBody>
              <a:bodyPr wrap="square" lIns="91440" tIns="45720" rIns="91440" bIns="45720">
                <a:spAutoFit/>
              </a:bodyPr>
              <a:lstStyle/>
              <a:p>
                <a:pPr marL="226695" indent="457200" algn="just">
                  <a:lnSpc>
                    <a:spcPct val="150000"/>
                  </a:lnSpc>
                  <a:spcAft>
                    <a:spcPts val="800"/>
                  </a:spcAft>
                </a:pPr>
                <a14:m>
                  <m:oMath xmlns:m="http://schemas.openxmlformats.org/officeDocument/2006/math">
                    <m:r>
                      <a:rPr lang="en-US"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gần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 </a:t>
                </a:r>
                <a:r>
                  <a:rPr lang="en-US" dirty="0">
                    <a:latin typeface="Times New Roman" panose="02020603050405020304" pitchFamily="18" charset="0"/>
                    <a:ea typeface="Times New Roman" panose="02020603050405020304" pitchFamily="18" charset="0"/>
                    <a:cs typeface="Times New Roman" panose="02020603050405020304" pitchFamily="18" charset="0"/>
                  </a:rPr>
                  <a:t>=&gt;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Haar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ràng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phận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trưng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Haar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p:txBody>
          </p:sp>
        </mc:Choice>
        <mc:Fallback xmlns="">
          <p:sp>
            <p:nvSpPr>
              <p:cNvPr id="14" name="Rectangle 13">
                <a:extLst>
                  <a:ext uri="{FF2B5EF4-FFF2-40B4-BE49-F238E27FC236}">
                    <a16:creationId xmlns:a16="http://schemas.microsoft.com/office/drawing/2014/main" id="{1BA6D9B3-28B8-4408-B1B0-1DC3941FB199}"/>
                  </a:ext>
                </a:extLst>
              </p:cNvPr>
              <p:cNvSpPr>
                <a:spLocks noRot="1" noChangeAspect="1" noMove="1" noResize="1" noEditPoints="1" noAdjustHandles="1" noChangeArrowheads="1" noChangeShapeType="1" noTextEdit="1"/>
              </p:cNvSpPr>
              <p:nvPr/>
            </p:nvSpPr>
            <p:spPr>
              <a:xfrm>
                <a:off x="5924938" y="178749"/>
                <a:ext cx="5942467" cy="873572"/>
              </a:xfrm>
              <a:prstGeom prst="rect">
                <a:avLst/>
              </a:prstGeom>
              <a:blipFill>
                <a:blip r:embed="rId4"/>
                <a:stretch>
                  <a:fillRect r="-821" b="-9722"/>
                </a:stretch>
              </a:blipFill>
            </p:spPr>
            <p:txBody>
              <a:bodyPr/>
              <a:lstStyle/>
              <a:p>
                <a:r>
                  <a:rPr lang="vi-VN">
                    <a:noFill/>
                  </a:rPr>
                  <a:t> </a:t>
                </a:r>
              </a:p>
            </p:txBody>
          </p:sp>
        </mc:Fallback>
      </mc:AlternateContent>
      <p:sp>
        <p:nvSpPr>
          <p:cNvPr id="17" name="Rectangle 16">
            <a:extLst>
              <a:ext uri="{FF2B5EF4-FFF2-40B4-BE49-F238E27FC236}">
                <a16:creationId xmlns:a16="http://schemas.microsoft.com/office/drawing/2014/main" id="{771BF3E7-75B1-494F-BA7C-5D0EE3312C50}"/>
              </a:ext>
            </a:extLst>
          </p:cNvPr>
          <p:cNvSpPr/>
          <p:nvPr/>
        </p:nvSpPr>
        <p:spPr>
          <a:xfrm>
            <a:off x="6633952" y="2111879"/>
            <a:ext cx="5116134" cy="1477328"/>
          </a:xfrm>
          <a:prstGeom prst="rect">
            <a:avLst/>
          </a:prstGeom>
          <a:solidFill>
            <a:schemeClr val="bg1"/>
          </a:solidFill>
        </p:spPr>
        <p:txBody>
          <a:bodyPr wrap="square" lIns="91440" tIns="45720" rIns="91440" bIns="45720">
            <a:spAutoFit/>
          </a:bodyPr>
          <a:lstStyle/>
          <a:p>
            <a:pPr algn="ctr"/>
            <a:endParaRPr lang="vi-V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vi-VN"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Trong thực tế, rất nhiều vật thể có thể mang những đặc trưng Haar, nên chỉ dựa vào đặc trưng Haar thì việc nhận dạng khuôn mặt sẽ không tránh khỏi sai sót, chương trình sẽ dễ bị đánh lừa. </a:t>
            </a:r>
            <a:endParaRPr lang="vi-VN" b="0" cap="none" spc="0" dirty="0">
              <a:ln w="0"/>
              <a:solidFill>
                <a:schemeClr val="tx1"/>
              </a:solidFill>
              <a:effectLst>
                <a:outerShdw blurRad="38100" dist="19050" dir="2700000" algn="tl" rotWithShape="0">
                  <a:schemeClr val="dk1">
                    <a:alpha val="40000"/>
                  </a:schemeClr>
                </a:outerShdw>
              </a:effectLst>
            </a:endParaRPr>
          </a:p>
        </p:txBody>
      </p:sp>
      <p:pic>
        <p:nvPicPr>
          <p:cNvPr id="3" name="Graphic 2" descr="Line arrow Straight">
            <a:extLst>
              <a:ext uri="{FF2B5EF4-FFF2-40B4-BE49-F238E27FC236}">
                <a16:creationId xmlns:a16="http://schemas.microsoft.com/office/drawing/2014/main" id="{7C671174-C069-4275-B452-9DA7CE99B5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638800" y="29185"/>
            <a:ext cx="914400" cy="914400"/>
          </a:xfrm>
          <a:prstGeom prst="rect">
            <a:avLst/>
          </a:prstGeom>
        </p:spPr>
      </p:pic>
      <p:pic>
        <p:nvPicPr>
          <p:cNvPr id="8" name="Picture 7">
            <a:extLst>
              <a:ext uri="{FF2B5EF4-FFF2-40B4-BE49-F238E27FC236}">
                <a16:creationId xmlns:a16="http://schemas.microsoft.com/office/drawing/2014/main" id="{B699E0BD-012E-4159-BB84-4E82B972C3E7}"/>
              </a:ext>
            </a:extLst>
          </p:cNvPr>
          <p:cNvPicPr>
            <a:picLocks noChangeAspect="1"/>
          </p:cNvPicPr>
          <p:nvPr/>
        </p:nvPicPr>
        <p:blipFill>
          <a:blip r:embed="rId7"/>
          <a:stretch>
            <a:fillRect/>
          </a:stretch>
        </p:blipFill>
        <p:spPr>
          <a:xfrm>
            <a:off x="312576" y="4240201"/>
            <a:ext cx="5844629" cy="1051039"/>
          </a:xfrm>
          <a:prstGeom prst="rect">
            <a:avLst/>
          </a:prstGeom>
        </p:spPr>
      </p:pic>
      <p:pic>
        <p:nvPicPr>
          <p:cNvPr id="18" name="Picture 17" descr="Tránh sai sót">
            <a:extLst>
              <a:ext uri="{FF2B5EF4-FFF2-40B4-BE49-F238E27FC236}">
                <a16:creationId xmlns:a16="http://schemas.microsoft.com/office/drawing/2014/main" id="{7DEE37DD-99F7-43DA-8397-EA4F77D0C2F0}"/>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6916219" y="3514725"/>
            <a:ext cx="1551274" cy="12129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CED507-EDCF-4865-8907-4F0E581C79F4}"/>
              </a:ext>
            </a:extLst>
          </p:cNvPr>
          <p:cNvSpPr txBox="1"/>
          <p:nvPr/>
        </p:nvSpPr>
        <p:spPr>
          <a:xfrm>
            <a:off x="7318727" y="3514725"/>
            <a:ext cx="4431359" cy="3058979"/>
          </a:xfrm>
          <a:prstGeom prst="rect">
            <a:avLst/>
          </a:prstGeom>
          <a:noFill/>
        </p:spPr>
        <p:txBody>
          <a:bodyPr wrap="square">
            <a:spAutoFit/>
          </a:bodyPr>
          <a:lstStyle/>
          <a:p>
            <a:pPr marL="226695" indent="457200" algn="just">
              <a:lnSpc>
                <a:spcPct val="150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6695" indent="457200" algn="just">
              <a:lnSpc>
                <a:spcPct val="150000"/>
              </a:lnSpc>
              <a:spcAft>
                <a:spcPts val="8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khuyết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tuệ</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deep learning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vẫn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Haar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sẵn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32" name="Picture 8" descr="Kỹ năng giải quyết vấn đề - chìa khóa mở ra mọi thành công">
            <a:extLst>
              <a:ext uri="{FF2B5EF4-FFF2-40B4-BE49-F238E27FC236}">
                <a16:creationId xmlns:a16="http://schemas.microsoft.com/office/drawing/2014/main" id="{98BA533A-B107-4059-BD90-D7CBEE68BB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430" r="27360" b="53678"/>
          <a:stretch/>
        </p:blipFill>
        <p:spPr bwMode="auto">
          <a:xfrm>
            <a:off x="6368144" y="1617821"/>
            <a:ext cx="1214021" cy="7584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ất tần tật về cấu trúc so sánh hơn kém trong tiếng Anh">
            <a:extLst>
              <a:ext uri="{FF2B5EF4-FFF2-40B4-BE49-F238E27FC236}">
                <a16:creationId xmlns:a16="http://schemas.microsoft.com/office/drawing/2014/main" id="{4964A34E-F68B-45C5-881B-AE46A78CB0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533" y="3271923"/>
            <a:ext cx="5157673" cy="1018570"/>
          </a:xfrm>
          <a:prstGeom prst="rect">
            <a:avLst/>
          </a:prstGeom>
          <a:ln>
            <a:noFill/>
          </a:ln>
          <a:effectLst>
            <a:softEdge rad="393700"/>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0F6FA75-F7EF-4A0B-8B4F-2224D2C6FE6A}"/>
              </a:ext>
            </a:extLst>
          </p:cNvPr>
          <p:cNvSpPr txBox="1"/>
          <p:nvPr/>
        </p:nvSpPr>
        <p:spPr>
          <a:xfrm>
            <a:off x="942757" y="3267986"/>
            <a:ext cx="4615292" cy="923330"/>
          </a:xfrm>
          <a:prstGeom prst="rect">
            <a:avLst/>
          </a:prstGeom>
          <a:noFill/>
        </p:spPr>
        <p:txBody>
          <a:bodyPr wrap="square" rtlCol="0">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lang="en-US" altLang="ja-JP" dirty="0" err="1">
                <a:latin typeface="Times New Roman" panose="02020603050405020304" pitchFamily="18" charset="0"/>
                <a:ea typeface="Times New Roman" panose="02020603050405020304" pitchFamily="18" charset="0"/>
                <a:cs typeface="Times New Roman" panose="02020603050405020304" pitchFamily="18" charset="0"/>
              </a:rPr>
              <a:t>Để</a:t>
            </a:r>
            <a:r>
              <a:rPr lang="en-US" altLang="ja-JP" dirty="0">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sáng</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sáng</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bức</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bức</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tưởng</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ja-JP"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kumimoji="0" lang="en-US" altLang="ja-JP"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Viola-Jones</a:t>
            </a:r>
            <a:endParaRPr kumimoji="0" lang="vi-VN" altLang="ja-JP"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553D3A8-BD00-4D80-9544-F9D91AC967F5}"/>
              </a:ext>
            </a:extLst>
          </p:cNvPr>
          <p:cNvSpPr>
            <a:spLocks noGrp="1"/>
          </p:cNvSpPr>
          <p:nvPr>
            <p:ph type="dt" sz="half" idx="10"/>
          </p:nvPr>
        </p:nvSpPr>
        <p:spPr/>
        <p:txBody>
          <a:bodyPr/>
          <a:lstStyle/>
          <a:p>
            <a:fld id="{2E1449BA-C76A-4C58-9DFA-9FBCC5B14CE7}" type="datetime1">
              <a:rPr lang="vi-VN" smtClean="0"/>
              <a:t>28/06/2021</a:t>
            </a:fld>
            <a:endParaRPr lang="vi-VN"/>
          </a:p>
        </p:txBody>
      </p:sp>
      <p:sp>
        <p:nvSpPr>
          <p:cNvPr id="7" name="Slide Number Placeholder 6">
            <a:extLst>
              <a:ext uri="{FF2B5EF4-FFF2-40B4-BE49-F238E27FC236}">
                <a16:creationId xmlns:a16="http://schemas.microsoft.com/office/drawing/2014/main" id="{3037CD0F-D940-471F-8BBB-374856D03C73}"/>
              </a:ext>
            </a:extLst>
          </p:cNvPr>
          <p:cNvSpPr>
            <a:spLocks noGrp="1"/>
          </p:cNvSpPr>
          <p:nvPr>
            <p:ph type="sldNum" sz="quarter" idx="12"/>
          </p:nvPr>
        </p:nvSpPr>
        <p:spPr/>
        <p:txBody>
          <a:bodyPr/>
          <a:lstStyle/>
          <a:p>
            <a:fld id="{AA7773E9-5C82-4178-B043-DF519CFEA86C}" type="slidenum">
              <a:rPr lang="vi-VN" smtClean="0"/>
              <a:t>14</a:t>
            </a:fld>
            <a:endParaRPr lang="vi-VN"/>
          </a:p>
        </p:txBody>
      </p:sp>
    </p:spTree>
    <p:extLst>
      <p:ext uri="{BB962C8B-B14F-4D97-AF65-F5344CB8AC3E}">
        <p14:creationId xmlns:p14="http://schemas.microsoft.com/office/powerpoint/2010/main" val="253387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fade">
                                      <p:cBhvr>
                                        <p:cTn id="18" dur="500"/>
                                        <p:tgtEl>
                                          <p:spTgt spid="10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xit" presetSubtype="0" fill="hold"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032"/>
                                        </p:tgtEl>
                                        <p:attrNameLst>
                                          <p:attrName>style.visibility</p:attrName>
                                        </p:attrNameLst>
                                      </p:cBhvr>
                                      <p:to>
                                        <p:strVal val="visible"/>
                                      </p:to>
                                    </p:set>
                                    <p:animEffect transition="in" filter="fade">
                                      <p:cBhvr>
                                        <p:cTn id="45" dur="500"/>
                                        <p:tgtEl>
                                          <p:spTgt spid="1032"/>
                                        </p:tgtEl>
                                      </p:cBhvr>
                                    </p:animEffect>
                                  </p:childTnLst>
                                </p:cTn>
                              </p:par>
                              <p:par>
                                <p:cTn id="46" presetID="10" presetClass="exit" presetSubtype="0" fill="hold" grpId="1"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034"/>
                                        </p:tgtEl>
                                      </p:cBhvr>
                                    </p:animEffect>
                                    <p:set>
                                      <p:cBhvr>
                                        <p:cTn id="66" dur="1" fill="hold">
                                          <p:stCondLst>
                                            <p:cond delay="499"/>
                                          </p:stCondLst>
                                        </p:cTn>
                                        <p:tgtEl>
                                          <p:spTgt spid="10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10" presetClass="exit" presetSubtype="0" fill="hold" nodeType="withEffect">
                                  <p:stCondLst>
                                    <p:cond delay="0"/>
                                  </p:stCondLst>
                                  <p:childTnLst>
                                    <p:animEffect transition="out" filter="fade">
                                      <p:cBhvr>
                                        <p:cTn id="73" dur="500"/>
                                        <p:tgtEl>
                                          <p:spTgt spid="1032"/>
                                        </p:tgtEl>
                                      </p:cBhvr>
                                    </p:animEffect>
                                    <p:set>
                                      <p:cBhvr>
                                        <p:cTn id="74" dur="1" fill="hold">
                                          <p:stCondLst>
                                            <p:cond delay="499"/>
                                          </p:stCondLst>
                                        </p:cTn>
                                        <p:tgtEl>
                                          <p:spTgt spid="103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3" grpId="0" animBg="1"/>
      <p:bldP spid="13" grpId="1" animBg="1"/>
      <p:bldP spid="14" grpId="0" animBg="1"/>
      <p:bldP spid="14" grpId="1" animBg="1"/>
      <p:bldP spid="17" grpId="0" animBg="1"/>
      <p:bldP spid="17" grpId="1" animBg="1"/>
      <p:bldP spid="23" grpId="0"/>
      <p:bldP spid="19" grpId="0"/>
      <p:bldP spid="1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2730"/>
            <a:ext cx="7258929" cy="1325563"/>
          </a:xfrm>
        </p:spPr>
        <p:txBody>
          <a:bodyPr>
            <a:normAutofit/>
          </a:bodyPr>
          <a:lstStyle/>
          <a:p>
            <a:r>
              <a:rPr lang="en-US" sz="3200" dirty="0" err="1"/>
              <a:t>Chương</a:t>
            </a:r>
            <a:r>
              <a:rPr lang="en-US" sz="3200" dirty="0"/>
              <a:t> 3: </a:t>
            </a:r>
            <a:r>
              <a:rPr lang="en-US" sz="3200" dirty="0" err="1"/>
              <a:t>Thiết</a:t>
            </a:r>
            <a:r>
              <a:rPr lang="en-US" sz="3200" dirty="0"/>
              <a:t> </a:t>
            </a:r>
            <a:r>
              <a:rPr lang="en-US" sz="3200" dirty="0" err="1"/>
              <a:t>kế</a:t>
            </a:r>
            <a:r>
              <a:rPr lang="en-US" sz="3200" dirty="0"/>
              <a:t> </a:t>
            </a:r>
            <a:r>
              <a:rPr lang="en-US" sz="3200" dirty="0" err="1"/>
              <a:t>sản</a:t>
            </a:r>
            <a:r>
              <a:rPr lang="en-US" sz="3200" dirty="0"/>
              <a:t> </a:t>
            </a:r>
            <a:r>
              <a:rPr lang="en-US" sz="3200" dirty="0" err="1"/>
              <a:t>phẩm</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738" y="0"/>
            <a:ext cx="6635262" cy="6849130"/>
          </a:xfrm>
          <a:prstGeom prst="rect">
            <a:avLst/>
          </a:prstGeom>
        </p:spPr>
      </p:pic>
      <p:sp>
        <p:nvSpPr>
          <p:cNvPr id="5" name="TextBox 4"/>
          <p:cNvSpPr txBox="1"/>
          <p:nvPr/>
        </p:nvSpPr>
        <p:spPr>
          <a:xfrm>
            <a:off x="1195754" y="4102089"/>
            <a:ext cx="3573193" cy="523220"/>
          </a:xfrm>
          <a:prstGeom prst="rect">
            <a:avLst/>
          </a:prstGeom>
          <a:noFill/>
        </p:spPr>
        <p:txBody>
          <a:bodyPr wrap="square" rtlCol="0">
            <a:spAutoFit/>
          </a:bodyPr>
          <a:lstStyle/>
          <a:p>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xe</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dò</a:t>
            </a:r>
            <a:r>
              <a:rPr lang="en-US" sz="2800" dirty="0">
                <a:latin typeface="Times New Roman" pitchFamily="18" charset="0"/>
                <a:cs typeface="Times New Roman" pitchFamily="18" charset="0"/>
              </a:rPr>
              <a:t> line</a:t>
            </a:r>
          </a:p>
        </p:txBody>
      </p:sp>
      <p:sp>
        <p:nvSpPr>
          <p:cNvPr id="6" name="TextBox 5"/>
          <p:cNvSpPr txBox="1"/>
          <p:nvPr/>
        </p:nvSpPr>
        <p:spPr>
          <a:xfrm>
            <a:off x="1195754" y="4947138"/>
            <a:ext cx="4023361" cy="954107"/>
          </a:xfrm>
          <a:prstGeom prst="rect">
            <a:avLst/>
          </a:prstGeom>
          <a:noFill/>
        </p:spPr>
        <p:txBody>
          <a:bodyPr wrap="square" rtlCol="0">
            <a:spAutoFit/>
          </a:bodyPr>
          <a:lstStyle/>
          <a:p>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lý</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ảnh</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cảnh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dùng</a:t>
            </a:r>
            <a:endParaRPr lang="en-US" sz="2800" dirty="0">
              <a:latin typeface="Times New Roman" pitchFamily="18" charset="0"/>
              <a:cs typeface="Times New Roman"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 y="3620598"/>
            <a:ext cx="1195387" cy="1162417"/>
          </a:xfrm>
          <a:prstGeom prst="rect">
            <a:avLst/>
          </a:prstGeom>
        </p:spPr>
      </p:pic>
      <p:cxnSp>
        <p:nvCxnSpPr>
          <p:cNvPr id="10" name="Straight Connector 9"/>
          <p:cNvCxnSpPr/>
          <p:nvPr/>
        </p:nvCxnSpPr>
        <p:spPr>
          <a:xfrm>
            <a:off x="1195754" y="4751918"/>
            <a:ext cx="2293034" cy="0"/>
          </a:xfrm>
          <a:prstGeom prst="line">
            <a:avLst/>
          </a:prstGeom>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57" y="4947138"/>
            <a:ext cx="1226234" cy="1172308"/>
          </a:xfrm>
          <a:prstGeom prst="rect">
            <a:avLst/>
          </a:prstGeom>
        </p:spPr>
      </p:pic>
      <p:cxnSp>
        <p:nvCxnSpPr>
          <p:cNvPr id="12" name="Straight Connector 11"/>
          <p:cNvCxnSpPr/>
          <p:nvPr/>
        </p:nvCxnSpPr>
        <p:spPr>
          <a:xfrm>
            <a:off x="1195754" y="5924074"/>
            <a:ext cx="2293034" cy="0"/>
          </a:xfrm>
          <a:prstGeom prst="line">
            <a:avLst/>
          </a:prstGeom>
        </p:spPr>
        <p:style>
          <a:lnRef idx="3">
            <a:schemeClr val="dk1"/>
          </a:lnRef>
          <a:fillRef idx="0">
            <a:schemeClr val="dk1"/>
          </a:fillRef>
          <a:effectRef idx="2">
            <a:schemeClr val="dk1"/>
          </a:effectRef>
          <a:fontRef idx="minor">
            <a:schemeClr val="tx1"/>
          </a:fontRef>
        </p:style>
      </p:cxnSp>
      <p:sp>
        <p:nvSpPr>
          <p:cNvPr id="3" name="Date Placeholder 2">
            <a:extLst>
              <a:ext uri="{FF2B5EF4-FFF2-40B4-BE49-F238E27FC236}">
                <a16:creationId xmlns:a16="http://schemas.microsoft.com/office/drawing/2014/main" id="{BB0C8D3C-4CF5-4CD0-AB2E-A828863F02B5}"/>
              </a:ext>
            </a:extLst>
          </p:cNvPr>
          <p:cNvSpPr>
            <a:spLocks noGrp="1"/>
          </p:cNvSpPr>
          <p:nvPr>
            <p:ph type="dt" sz="half" idx="10"/>
          </p:nvPr>
        </p:nvSpPr>
        <p:spPr/>
        <p:txBody>
          <a:bodyPr/>
          <a:lstStyle/>
          <a:p>
            <a:fld id="{987D369A-67FB-45B2-85EE-F10A72C6F475}" type="datetime1">
              <a:rPr lang="vi-VN" smtClean="0"/>
              <a:t>28/06/2021</a:t>
            </a:fld>
            <a:endParaRPr lang="vi-VN"/>
          </a:p>
        </p:txBody>
      </p:sp>
      <p:sp>
        <p:nvSpPr>
          <p:cNvPr id="9" name="Slide Number Placeholder 8">
            <a:extLst>
              <a:ext uri="{FF2B5EF4-FFF2-40B4-BE49-F238E27FC236}">
                <a16:creationId xmlns:a16="http://schemas.microsoft.com/office/drawing/2014/main" id="{1DDE5760-EB1F-4BA8-BD60-6CBB8318362A}"/>
              </a:ext>
            </a:extLst>
          </p:cNvPr>
          <p:cNvSpPr>
            <a:spLocks noGrp="1"/>
          </p:cNvSpPr>
          <p:nvPr>
            <p:ph type="sldNum" sz="quarter" idx="12"/>
          </p:nvPr>
        </p:nvSpPr>
        <p:spPr/>
        <p:txBody>
          <a:bodyPr/>
          <a:lstStyle/>
          <a:p>
            <a:fld id="{AA7773E9-5C82-4178-B043-DF519CFEA86C}" type="slidenum">
              <a:rPr lang="vi-VN" smtClean="0"/>
              <a:t>15</a:t>
            </a:fld>
            <a:endParaRPr lang="vi-VN"/>
          </a:p>
        </p:txBody>
      </p:sp>
    </p:spTree>
    <p:extLst>
      <p:ext uri="{BB962C8B-B14F-4D97-AF65-F5344CB8AC3E}">
        <p14:creationId xmlns:p14="http://schemas.microsoft.com/office/powerpoint/2010/main" val="155061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2873" y="6001208"/>
            <a:ext cx="5793474" cy="609600"/>
          </a:xfrm>
        </p:spPr>
        <p:txBody>
          <a:bodyPr>
            <a:normAutofit/>
          </a:bodyPr>
          <a:lstStyle/>
          <a:p>
            <a:r>
              <a:rPr lang="en-US" sz="1300" i="1" dirty="0"/>
              <a:t>(1- </a:t>
            </a:r>
            <a:r>
              <a:rPr lang="en-US" sz="1300" i="1" dirty="0" err="1"/>
              <a:t>Khay</a:t>
            </a:r>
            <a:r>
              <a:rPr lang="en-US" sz="1300" i="1" dirty="0"/>
              <a:t> </a:t>
            </a:r>
            <a:r>
              <a:rPr lang="en-US" sz="1300" i="1" dirty="0" err="1"/>
              <a:t>và</a:t>
            </a:r>
            <a:r>
              <a:rPr lang="en-US" sz="1300" i="1" dirty="0"/>
              <a:t> pin 18650; 2 - Motor; 3 - L298N; 4 - </a:t>
            </a:r>
            <a:r>
              <a:rPr lang="en-US" sz="1300" i="1" dirty="0" err="1"/>
              <a:t>Arduino</a:t>
            </a:r>
            <a:r>
              <a:rPr lang="en-US" sz="1300" i="1" dirty="0"/>
              <a:t> Uno; 5 – Pin </a:t>
            </a:r>
            <a:r>
              <a:rPr lang="en-US" sz="1300" i="1" dirty="0" err="1"/>
              <a:t>sạc</a:t>
            </a:r>
            <a:r>
              <a:rPr lang="en-US" sz="1300" i="1" dirty="0"/>
              <a:t> </a:t>
            </a:r>
            <a:r>
              <a:rPr lang="en-US" sz="1300" i="1" dirty="0" err="1"/>
              <a:t>dự</a:t>
            </a:r>
            <a:r>
              <a:rPr lang="en-US" sz="1300" i="1" dirty="0"/>
              <a:t> </a:t>
            </a:r>
            <a:r>
              <a:rPr lang="en-US" sz="1300" i="1" dirty="0" err="1"/>
              <a:t>phòng</a:t>
            </a:r>
            <a:r>
              <a:rPr lang="en-US" sz="1300" i="1" dirty="0"/>
              <a:t>; 6 – </a:t>
            </a:r>
            <a:r>
              <a:rPr lang="en-US" sz="1300" i="1" dirty="0" err="1"/>
              <a:t>Khung</a:t>
            </a:r>
            <a:r>
              <a:rPr lang="en-US" sz="1300" i="1" dirty="0"/>
              <a:t> </a:t>
            </a:r>
            <a:r>
              <a:rPr lang="en-US" sz="1300" i="1" dirty="0" err="1"/>
              <a:t>xe</a:t>
            </a:r>
            <a:r>
              <a:rPr lang="en-US" sz="1300" i="1" dirty="0"/>
              <a:t>; 7 – </a:t>
            </a:r>
            <a:r>
              <a:rPr lang="en-US" sz="1300" i="1" dirty="0" err="1"/>
              <a:t>Thanh</a:t>
            </a:r>
            <a:r>
              <a:rPr lang="en-US" sz="1300" i="1" dirty="0"/>
              <a:t> </a:t>
            </a:r>
            <a:r>
              <a:rPr lang="en-US" sz="1300" i="1" dirty="0" err="1"/>
              <a:t>chữ</a:t>
            </a:r>
            <a:r>
              <a:rPr lang="en-US" sz="1300" i="1" dirty="0"/>
              <a:t> L; 8 – ESP32-CAM; 9 – </a:t>
            </a:r>
            <a:r>
              <a:rPr lang="en-US" sz="1300" i="1" dirty="0" err="1"/>
              <a:t>Cảm</a:t>
            </a:r>
            <a:r>
              <a:rPr lang="en-US" sz="1300" i="1" dirty="0"/>
              <a:t> </a:t>
            </a:r>
            <a:r>
              <a:rPr lang="en-US" sz="1300" i="1" dirty="0" err="1"/>
              <a:t>biến</a:t>
            </a:r>
            <a:r>
              <a:rPr lang="en-US" sz="1300" i="1" dirty="0"/>
              <a:t> </a:t>
            </a:r>
            <a:r>
              <a:rPr lang="en-US" sz="1300" i="1" dirty="0" err="1"/>
              <a:t>hồng</a:t>
            </a:r>
            <a:r>
              <a:rPr lang="en-US" sz="1300" i="1" dirty="0"/>
              <a:t> </a:t>
            </a:r>
            <a:r>
              <a:rPr lang="en-US" sz="1300" i="1" dirty="0" err="1"/>
              <a:t>ngoại</a:t>
            </a:r>
            <a:r>
              <a:rPr lang="en-US" sz="1300" i="1" dirty="0"/>
              <a:t>)</a:t>
            </a:r>
            <a:endParaRPr lang="en-US" sz="1300"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384" y="847541"/>
            <a:ext cx="6007963" cy="5057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BFCA954-7EAC-490D-99A6-2FB7B8AC45DF}"/>
              </a:ext>
            </a:extLst>
          </p:cNvPr>
          <p:cNvSpPr txBox="1"/>
          <p:nvPr/>
        </p:nvSpPr>
        <p:spPr>
          <a:xfrm>
            <a:off x="2074634" y="-14024"/>
            <a:ext cx="4064437" cy="553998"/>
          </a:xfrm>
          <a:prstGeom prst="rect">
            <a:avLst/>
          </a:prstGeom>
          <a:noFill/>
        </p:spPr>
        <p:txBody>
          <a:bodyPr wrap="square">
            <a:spAutoFit/>
          </a:bodyPr>
          <a:lstStyle/>
          <a:p>
            <a:r>
              <a:rPr lang="en-US" sz="3000" b="1" dirty="0" err="1">
                <a:latin typeface="Times New Roman" panose="02020603050405020304" pitchFamily="18" charset="0"/>
                <a:cs typeface="Times New Roman" panose="02020603050405020304" pitchFamily="18" charset="0"/>
              </a:rPr>
              <a:t>Bản</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vẽ</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thiết</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kế</a:t>
            </a:r>
            <a:endParaRPr lang="vi-VN" sz="3000" b="1" dirty="0">
              <a:latin typeface="Times New Roman" panose="02020603050405020304" pitchFamily="18" charset="0"/>
              <a:cs typeface="Times New Roman" panose="02020603050405020304" pitchFamily="18" charset="0"/>
            </a:endParaRPr>
          </a:p>
        </p:txBody>
      </p:sp>
      <p:sp>
        <p:nvSpPr>
          <p:cNvPr id="7" name="任意多边形 16">
            <a:extLst>
              <a:ext uri="{FF2B5EF4-FFF2-40B4-BE49-F238E27FC236}">
                <a16:creationId xmlns:a16="http://schemas.microsoft.com/office/drawing/2014/main" id="{B00D8255-8C1A-4B17-A1AE-E4DEF154DECF}"/>
              </a:ext>
            </a:extLst>
          </p:cNvPr>
          <p:cNvSpPr/>
          <p:nvPr/>
        </p:nvSpPr>
        <p:spPr>
          <a:xfrm>
            <a:off x="1750326" y="446425"/>
            <a:ext cx="2937082"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Freeform 34">
            <a:extLst>
              <a:ext uri="{FF2B5EF4-FFF2-40B4-BE49-F238E27FC236}">
                <a16:creationId xmlns:a16="http://schemas.microsoft.com/office/drawing/2014/main" id="{E26E6CE5-2E21-4889-9404-98700B0A8E8D}"/>
              </a:ext>
            </a:extLst>
          </p:cNvPr>
          <p:cNvSpPr>
            <a:spLocks noEditPoints="1"/>
          </p:cNvSpPr>
          <p:nvPr/>
        </p:nvSpPr>
        <p:spPr bwMode="auto">
          <a:xfrm>
            <a:off x="4687408" y="417302"/>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1" y="914399"/>
            <a:ext cx="3921368" cy="5474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9833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4999" y="1066802"/>
            <a:ext cx="8763001" cy="838199"/>
          </a:xfrm>
        </p:spPr>
        <p:txBody>
          <a:bodyPr>
            <a:normAutofit/>
          </a:bodyPr>
          <a:lstStyle/>
          <a:p>
            <a:pPr algn="just"/>
            <a:r>
              <a:rPr lang="en-US" sz="1800" dirty="0" err="1">
                <a:latin typeface="Times New Roman" pitchFamily="18" charset="0"/>
                <a:ea typeface="Tahoma" pitchFamily="34" charset="0"/>
                <a:cs typeface="Times New Roman" pitchFamily="18" charset="0"/>
              </a:rPr>
              <a:t>Những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yêu</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cầu</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chung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Xe</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chạy</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thẳng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đều</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trên</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mặt</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phẳng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nằm</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ngang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bề</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mặt</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làm</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từ</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sắt</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và</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bánh</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xe</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làm</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bằng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cao</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su</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nên</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hệ</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số</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cản</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lăn</a:t>
            </a:r>
            <a:r>
              <a:rPr lang="en-US" sz="1800" dirty="0">
                <a:latin typeface="Times New Roman" pitchFamily="18" charset="0"/>
                <a:ea typeface="Tahoma" pitchFamily="34" charset="0"/>
                <a:cs typeface="Times New Roman" pitchFamily="18" charset="0"/>
              </a:rPr>
              <a:t> f = 0.3. </a:t>
            </a:r>
            <a:r>
              <a:rPr lang="en-US" sz="1800" dirty="0" err="1">
                <a:latin typeface="Times New Roman" pitchFamily="18" charset="0"/>
                <a:ea typeface="Tahoma" pitchFamily="34" charset="0"/>
                <a:cs typeface="Times New Roman" pitchFamily="18" charset="0"/>
              </a:rPr>
              <a:t>Xe</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thường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đi</a:t>
            </a:r>
            <a:r>
              <a:rPr lang="en-US" sz="1800" dirty="0">
                <a:latin typeface="Times New Roman" pitchFamily="18" charset="0"/>
                <a:ea typeface="Tahoma" pitchFamily="34" charset="0"/>
                <a:cs typeface="Times New Roman" pitchFamily="18" charset="0"/>
              </a:rPr>
              <a:t> ở </a:t>
            </a:r>
            <a:r>
              <a:rPr lang="en-US" sz="1800" dirty="0" err="1">
                <a:latin typeface="Times New Roman" pitchFamily="18" charset="0"/>
                <a:ea typeface="Tahoma" pitchFamily="34" charset="0"/>
                <a:cs typeface="Times New Roman" pitchFamily="18" charset="0"/>
              </a:rPr>
              <a:t>vận</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tốc</a:t>
            </a:r>
            <a:r>
              <a:rPr lang="en-US" sz="1800" dirty="0">
                <a:latin typeface="Times New Roman" pitchFamily="18" charset="0"/>
                <a:ea typeface="Tahoma" pitchFamily="34" charset="0"/>
                <a:cs typeface="Times New Roman" pitchFamily="18" charset="0"/>
              </a:rPr>
              <a:t> v = 35 cm/s </a:t>
            </a:r>
            <a:r>
              <a:rPr lang="en-US" sz="1800" dirty="0" err="1">
                <a:latin typeface="Times New Roman" pitchFamily="18" charset="0"/>
                <a:ea typeface="Tahoma" pitchFamily="34" charset="0"/>
                <a:cs typeface="Times New Roman" pitchFamily="18" charset="0"/>
              </a:rPr>
              <a:t>và</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không</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leo</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dốc</a:t>
            </a:r>
            <a:r>
              <a:rPr lang="en-US" sz="1800" dirty="0">
                <a:latin typeface="Times New Roman" pitchFamily="18" charset="0"/>
                <a:ea typeface="Tahoma" pitchFamily="34" charset="0"/>
                <a:cs typeface="Times New Roman" pitchFamily="18" charset="0"/>
              </a:rPr>
              <a:t>.</a:t>
            </a:r>
          </a:p>
        </p:txBody>
      </p:sp>
      <p:sp>
        <p:nvSpPr>
          <p:cNvPr id="4" name="TextBox 3">
            <a:extLst>
              <a:ext uri="{FF2B5EF4-FFF2-40B4-BE49-F238E27FC236}">
                <a16:creationId xmlns:a16="http://schemas.microsoft.com/office/drawing/2014/main" id="{EBFCA954-7EAC-490D-99A6-2FB7B8AC45DF}"/>
              </a:ext>
            </a:extLst>
          </p:cNvPr>
          <p:cNvSpPr txBox="1"/>
          <p:nvPr/>
        </p:nvSpPr>
        <p:spPr>
          <a:xfrm>
            <a:off x="2074634" y="-14024"/>
            <a:ext cx="4064437" cy="553998"/>
          </a:xfrm>
          <a:prstGeom prst="rect">
            <a:avLst/>
          </a:prstGeom>
          <a:noFill/>
        </p:spPr>
        <p:txBody>
          <a:bodyPr wrap="square">
            <a:spAutoFit/>
          </a:bodyPr>
          <a:lstStyle/>
          <a:p>
            <a:r>
              <a:rPr lang="en-US" sz="3000" b="1" dirty="0" err="1">
                <a:latin typeface="Times New Roman" panose="02020603050405020304" pitchFamily="18" charset="0"/>
                <a:cs typeface="Times New Roman" panose="02020603050405020304" pitchFamily="18" charset="0"/>
              </a:rPr>
              <a:t>Chọn</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loại</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động</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cơ</a:t>
            </a:r>
            <a:endParaRPr lang="vi-VN" sz="3000" b="1" dirty="0">
              <a:latin typeface="Times New Roman" panose="02020603050405020304" pitchFamily="18" charset="0"/>
              <a:cs typeface="Times New Roman" panose="02020603050405020304" pitchFamily="18" charset="0"/>
            </a:endParaRPr>
          </a:p>
        </p:txBody>
      </p:sp>
      <p:sp>
        <p:nvSpPr>
          <p:cNvPr id="5" name="任意多边形 16">
            <a:extLst>
              <a:ext uri="{FF2B5EF4-FFF2-40B4-BE49-F238E27FC236}">
                <a16:creationId xmlns:a16="http://schemas.microsoft.com/office/drawing/2014/main" id="{B00D8255-8C1A-4B17-A1AE-E4DEF154DECF}"/>
              </a:ext>
            </a:extLst>
          </p:cNvPr>
          <p:cNvSpPr/>
          <p:nvPr/>
        </p:nvSpPr>
        <p:spPr>
          <a:xfrm>
            <a:off x="1750326" y="446425"/>
            <a:ext cx="2937082"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Freeform 34">
            <a:extLst>
              <a:ext uri="{FF2B5EF4-FFF2-40B4-BE49-F238E27FC236}">
                <a16:creationId xmlns:a16="http://schemas.microsoft.com/office/drawing/2014/main" id="{E26E6CE5-2E21-4889-9404-98700B0A8E8D}"/>
              </a:ext>
            </a:extLst>
          </p:cNvPr>
          <p:cNvSpPr>
            <a:spLocks noEditPoints="1"/>
          </p:cNvSpPr>
          <p:nvPr/>
        </p:nvSpPr>
        <p:spPr bwMode="auto">
          <a:xfrm>
            <a:off x="4687408" y="417302"/>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Rectangle 6"/>
          <p:cNvSpPr/>
          <p:nvPr/>
        </p:nvSpPr>
        <p:spPr>
          <a:xfrm>
            <a:off x="2819400" y="2743200"/>
            <a:ext cx="1567070" cy="589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95601" y="3332922"/>
            <a:ext cx="323267" cy="324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45218" y="3332922"/>
            <a:ext cx="323267" cy="324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602935" y="3038062"/>
            <a:ext cx="0" cy="924339"/>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2" name="Straight Arrow Connector 11"/>
          <p:cNvCxnSpPr/>
          <p:nvPr/>
        </p:nvCxnSpPr>
        <p:spPr>
          <a:xfrm flipV="1">
            <a:off x="3602935" y="2133601"/>
            <a:ext cx="0" cy="102373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5" name="Straight Arrow Connector 14"/>
          <p:cNvCxnSpPr/>
          <p:nvPr/>
        </p:nvCxnSpPr>
        <p:spPr>
          <a:xfrm flipH="1">
            <a:off x="2282932" y="3038061"/>
            <a:ext cx="536468"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p:nvPr/>
        </p:nvCxnSpPr>
        <p:spPr>
          <a:xfrm>
            <a:off x="4386470" y="3038061"/>
            <a:ext cx="533400"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0" name="TextBox 19"/>
          <p:cNvSpPr txBox="1"/>
          <p:nvPr/>
        </p:nvSpPr>
        <p:spPr>
          <a:xfrm>
            <a:off x="3725208" y="3808512"/>
            <a:ext cx="543276" cy="307777"/>
          </a:xfrm>
          <a:prstGeom prst="rect">
            <a:avLst/>
          </a:prstGeom>
          <a:noFill/>
        </p:spPr>
        <p:txBody>
          <a:bodyPr wrap="square" rtlCol="0">
            <a:spAutoFit/>
          </a:bodyPr>
          <a:lstStyle/>
          <a:p>
            <a:r>
              <a:rPr lang="en-US" sz="1400" dirty="0"/>
              <a:t>P</a:t>
            </a:r>
          </a:p>
        </p:txBody>
      </p:sp>
      <p:sp>
        <p:nvSpPr>
          <p:cNvPr id="21" name="TextBox 20"/>
          <p:cNvSpPr txBox="1"/>
          <p:nvPr/>
        </p:nvSpPr>
        <p:spPr>
          <a:xfrm>
            <a:off x="3744437" y="1986338"/>
            <a:ext cx="543276" cy="307777"/>
          </a:xfrm>
          <a:prstGeom prst="rect">
            <a:avLst/>
          </a:prstGeom>
          <a:noFill/>
        </p:spPr>
        <p:txBody>
          <a:bodyPr wrap="square" rtlCol="0">
            <a:spAutoFit/>
          </a:bodyPr>
          <a:lstStyle/>
          <a:p>
            <a:r>
              <a:rPr lang="en-US" sz="1400" dirty="0"/>
              <a:t>N</a:t>
            </a:r>
          </a:p>
        </p:txBody>
      </p:sp>
      <p:sp>
        <p:nvSpPr>
          <p:cNvPr id="22" name="TextBox 21"/>
          <p:cNvSpPr txBox="1"/>
          <p:nvPr/>
        </p:nvSpPr>
        <p:spPr>
          <a:xfrm>
            <a:off x="1802995" y="2662896"/>
            <a:ext cx="543276" cy="307777"/>
          </a:xfrm>
          <a:prstGeom prst="rect">
            <a:avLst/>
          </a:prstGeom>
          <a:noFill/>
        </p:spPr>
        <p:txBody>
          <a:bodyPr wrap="square" rtlCol="0">
            <a:spAutoFit/>
          </a:bodyPr>
          <a:lstStyle/>
          <a:p>
            <a:r>
              <a:rPr lang="en-US" sz="1400" dirty="0" err="1"/>
              <a:t>F</a:t>
            </a:r>
            <a:r>
              <a:rPr lang="en-US" sz="1400" baseline="-25000" dirty="0" err="1"/>
              <a:t>kéo</a:t>
            </a:r>
            <a:endParaRPr lang="en-US" sz="1400" dirty="0"/>
          </a:p>
        </p:txBody>
      </p:sp>
      <p:sp>
        <p:nvSpPr>
          <p:cNvPr id="23" name="TextBox 22"/>
          <p:cNvSpPr txBox="1"/>
          <p:nvPr/>
        </p:nvSpPr>
        <p:spPr>
          <a:xfrm>
            <a:off x="4540829" y="2662895"/>
            <a:ext cx="543276" cy="307777"/>
          </a:xfrm>
          <a:prstGeom prst="rect">
            <a:avLst/>
          </a:prstGeom>
          <a:noFill/>
        </p:spPr>
        <p:txBody>
          <a:bodyPr wrap="square" rtlCol="0">
            <a:spAutoFit/>
          </a:bodyPr>
          <a:lstStyle/>
          <a:p>
            <a:r>
              <a:rPr lang="en-US" sz="1400" dirty="0" err="1"/>
              <a:t>F</a:t>
            </a:r>
            <a:r>
              <a:rPr lang="en-US" sz="1400" baseline="-25000" dirty="0" err="1"/>
              <a:t>cản</a:t>
            </a:r>
            <a:endParaRPr lang="en-US" sz="1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676" y="2484614"/>
            <a:ext cx="5648325" cy="60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Content Placeholder 2"/>
          <p:cNvSpPr txBox="1">
            <a:spLocks/>
          </p:cNvSpPr>
          <p:nvPr/>
        </p:nvSpPr>
        <p:spPr>
          <a:xfrm>
            <a:off x="5080174" y="2103614"/>
            <a:ext cx="2667000" cy="381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dirty="0" err="1">
                <a:latin typeface="Times New Roman" pitchFamily="18" charset="0"/>
                <a:cs typeface="Times New Roman" pitchFamily="18" charset="0"/>
              </a:rPr>
              <a:t>Khối</a:t>
            </a:r>
            <a:r>
              <a:rPr lang="en-US" sz="1500" dirty="0">
                <a:latin typeface="Times New Roman" pitchFamily="18" charset="0"/>
                <a:cs typeface="Times New Roman" pitchFamily="18" charset="0"/>
              </a:rPr>
              <a:t> </a:t>
            </a:r>
            <a:r>
              <a:rPr lang="en-US" sz="1500" dirty="0" err="1">
                <a:latin typeface="Times New Roman" pitchFamily="18" charset="0"/>
                <a:cs typeface="Times New Roman" pitchFamily="18" charset="0"/>
              </a:rPr>
              <a:t>lượng</a:t>
            </a:r>
            <a:r>
              <a:rPr lang="en-US" sz="1500" dirty="0">
                <a:latin typeface="Times New Roman" pitchFamily="18" charset="0"/>
                <a:cs typeface="Times New Roman" pitchFamily="18" charset="0"/>
              </a:rPr>
              <a:t> </a:t>
            </a:r>
            <a:r>
              <a:rPr lang="en-US" sz="1500" dirty="0" err="1">
                <a:latin typeface="Times New Roman" pitchFamily="18" charset="0"/>
                <a:cs typeface="Times New Roman" pitchFamily="18" charset="0"/>
              </a:rPr>
              <a:t>toàn</a:t>
            </a:r>
            <a:r>
              <a:rPr lang="en-US" sz="1500" dirty="0">
                <a:latin typeface="Times New Roman" pitchFamily="18" charset="0"/>
                <a:cs typeface="Times New Roman" pitchFamily="18" charset="0"/>
              </a:rPr>
              <a:t> </a:t>
            </a:r>
            <a:r>
              <a:rPr lang="en-US" sz="1500" dirty="0" err="1">
                <a:latin typeface="Times New Roman" pitchFamily="18" charset="0"/>
                <a:cs typeface="Times New Roman" pitchFamily="18" charset="0"/>
              </a:rPr>
              <a:t>bộ</a:t>
            </a:r>
            <a:r>
              <a:rPr lang="en-US" sz="1500" dirty="0">
                <a:latin typeface="Times New Roman" pitchFamily="18" charset="0"/>
                <a:cs typeface="Times New Roman" pitchFamily="18" charset="0"/>
              </a:rPr>
              <a:t> </a:t>
            </a:r>
            <a:r>
              <a:rPr lang="en-US" sz="1500" dirty="0" err="1">
                <a:latin typeface="Times New Roman" pitchFamily="18" charset="0"/>
                <a:cs typeface="Times New Roman" pitchFamily="18" charset="0"/>
              </a:rPr>
              <a:t>xe</a:t>
            </a:r>
            <a:r>
              <a:rPr lang="en-US" sz="1600" dirty="0">
                <a:latin typeface="Times New Roman" pitchFamily="18" charset="0"/>
                <a:cs typeface="Times New Roman" pitchFamily="18" charset="0"/>
              </a:rPr>
              <a:t>:</a:t>
            </a:r>
          </a:p>
        </p:txBody>
      </p:sp>
      <p:sp>
        <p:nvSpPr>
          <p:cNvPr id="27" name="Content Placeholder 2"/>
          <p:cNvSpPr txBox="1">
            <a:spLocks/>
          </p:cNvSpPr>
          <p:nvPr/>
        </p:nvSpPr>
        <p:spPr>
          <a:xfrm>
            <a:off x="5094043" y="3107636"/>
            <a:ext cx="5431496" cy="3810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err="1">
                <a:latin typeface="Times New Roman" pitchFamily="18" charset="0"/>
                <a:cs typeface="Times New Roman" pitchFamily="18" charset="0"/>
              </a:rPr>
              <a:t>Dùng</a:t>
            </a:r>
            <a:r>
              <a:rPr lang="en-US" sz="1800" dirty="0">
                <a:latin typeface="Times New Roman" pitchFamily="18" charset="0"/>
                <a:cs typeface="Times New Roman" pitchFamily="18" charset="0"/>
              </a:rPr>
              <a:t> PT </a:t>
            </a:r>
            <a:r>
              <a:rPr lang="en-US" sz="1800" dirty="0" err="1">
                <a:latin typeface="Times New Roman" pitchFamily="18" charset="0"/>
                <a:cs typeface="Times New Roman" pitchFamily="18" charset="0"/>
              </a:rPr>
              <a:t>cân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bằng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suất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tìm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suất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kéo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thiểu</a:t>
            </a:r>
            <a:r>
              <a:rPr lang="en-US" sz="1800" dirty="0">
                <a:latin typeface="Times New Roman" pitchFamily="18" charset="0"/>
                <a:cs typeface="Times New Roman" pitchFamily="18" charset="0"/>
              </a:rPr>
              <a: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347832"/>
            <a:ext cx="2209800" cy="61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a:xfrm>
            <a:off x="3422544" y="4116289"/>
            <a:ext cx="3323123" cy="5236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a:latin typeface="Times New Roman" pitchFamily="18" charset="0"/>
                <a:cs typeface="Times New Roman" pitchFamily="18" charset="0"/>
              </a:rPr>
              <a:t>Công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suất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thiết</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cơ</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để</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kéo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mô</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hình</a:t>
            </a:r>
            <a:r>
              <a:rPr lang="en-US" sz="1400" dirty="0">
                <a:latin typeface="Times New Roman" pitchFamily="18" charset="0"/>
                <a:cs typeface="Times New Roman" pitchFamily="18" charset="0"/>
              </a:rPr>
              <a:t> (W).</a:t>
            </a:r>
          </a:p>
        </p:txBody>
      </p:sp>
      <p:cxnSp>
        <p:nvCxnSpPr>
          <p:cNvPr id="29" name="Straight Arrow Connector 28"/>
          <p:cNvCxnSpPr/>
          <p:nvPr/>
        </p:nvCxnSpPr>
        <p:spPr>
          <a:xfrm>
            <a:off x="6745666" y="3808512"/>
            <a:ext cx="0" cy="3077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3602936" y="4646375"/>
            <a:ext cx="3539428" cy="5236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Công</a:t>
            </a:r>
            <a:r>
              <a:rPr lang="en-US" sz="1400" dirty="0"/>
              <a:t> </a:t>
            </a:r>
            <a:r>
              <a:rPr lang="en-US" sz="1400" dirty="0" err="1"/>
              <a:t>suất</a:t>
            </a:r>
            <a:r>
              <a:rPr lang="en-US" sz="1400" dirty="0"/>
              <a:t> </a:t>
            </a:r>
            <a:r>
              <a:rPr lang="en-US" sz="1400" dirty="0" err="1"/>
              <a:t>tiêu</a:t>
            </a:r>
            <a:r>
              <a:rPr lang="en-US" sz="1400" dirty="0"/>
              <a:t> </a:t>
            </a:r>
            <a:r>
              <a:rPr lang="en-US" sz="1400" dirty="0" err="1"/>
              <a:t>hao</a:t>
            </a:r>
            <a:r>
              <a:rPr lang="en-US" sz="1400" dirty="0"/>
              <a:t> </a:t>
            </a:r>
            <a:r>
              <a:rPr lang="en-US" sz="1400" dirty="0" err="1"/>
              <a:t>để</a:t>
            </a:r>
            <a:r>
              <a:rPr lang="en-US" sz="1400" dirty="0"/>
              <a:t> </a:t>
            </a:r>
            <a:r>
              <a:rPr lang="en-US" sz="1400" dirty="0" err="1"/>
              <a:t>thắng</a:t>
            </a:r>
            <a:r>
              <a:rPr lang="en-US" sz="1400" dirty="0"/>
              <a:t> </a:t>
            </a:r>
            <a:r>
              <a:rPr lang="en-US" sz="1400" dirty="0" err="1"/>
              <a:t>lực</a:t>
            </a:r>
            <a:r>
              <a:rPr lang="en-US" sz="1400" dirty="0"/>
              <a:t> </a:t>
            </a:r>
            <a:r>
              <a:rPr lang="en-US" sz="1400" dirty="0" err="1"/>
              <a:t>cản</a:t>
            </a:r>
            <a:r>
              <a:rPr lang="en-US" sz="1400" dirty="0"/>
              <a:t> </a:t>
            </a:r>
            <a:r>
              <a:rPr lang="en-US" sz="1400" dirty="0" err="1"/>
              <a:t>lăn</a:t>
            </a:r>
            <a:r>
              <a:rPr lang="en-US" sz="1400" dirty="0"/>
              <a:t> (W).</a:t>
            </a:r>
            <a:endParaRPr lang="en-US" sz="1400" dirty="0">
              <a:latin typeface="Times New Roman" pitchFamily="18" charset="0"/>
              <a:cs typeface="Times New Roman" pitchFamily="18" charset="0"/>
            </a:endParaRPr>
          </a:p>
        </p:txBody>
      </p:sp>
      <p:cxnSp>
        <p:nvCxnSpPr>
          <p:cNvPr id="34" name="Straight Arrow Connector 33"/>
          <p:cNvCxnSpPr/>
          <p:nvPr/>
        </p:nvCxnSpPr>
        <p:spPr>
          <a:xfrm>
            <a:off x="7142363" y="3831534"/>
            <a:ext cx="0" cy="814841"/>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36" name="Rectangle 35"/>
          <p:cNvSpPr/>
          <p:nvPr/>
        </p:nvSpPr>
        <p:spPr>
          <a:xfrm>
            <a:off x="4106850" y="5158239"/>
            <a:ext cx="3539428" cy="5236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err="1"/>
              <a:t>Công</a:t>
            </a:r>
            <a:r>
              <a:rPr lang="en-US" sz="1400" dirty="0"/>
              <a:t> </a:t>
            </a:r>
            <a:r>
              <a:rPr lang="en-US" sz="1400" dirty="0" err="1"/>
              <a:t>suất</a:t>
            </a:r>
            <a:r>
              <a:rPr lang="en-US" sz="1400" dirty="0"/>
              <a:t> </a:t>
            </a:r>
            <a:r>
              <a:rPr lang="en-US" sz="1400" dirty="0" err="1"/>
              <a:t>tiêu</a:t>
            </a:r>
            <a:r>
              <a:rPr lang="en-US" sz="1400" dirty="0"/>
              <a:t> </a:t>
            </a:r>
            <a:r>
              <a:rPr lang="en-US" sz="1400" dirty="0" err="1"/>
              <a:t>hao</a:t>
            </a:r>
            <a:r>
              <a:rPr lang="en-US" sz="1400" dirty="0"/>
              <a:t> </a:t>
            </a:r>
            <a:r>
              <a:rPr lang="en-US" sz="1400" dirty="0" err="1"/>
              <a:t>để</a:t>
            </a:r>
            <a:r>
              <a:rPr lang="en-US" sz="1400" dirty="0"/>
              <a:t> </a:t>
            </a:r>
            <a:r>
              <a:rPr lang="en-US" sz="1400" dirty="0" err="1"/>
              <a:t>thắng</a:t>
            </a:r>
            <a:r>
              <a:rPr lang="en-US" sz="1400" dirty="0"/>
              <a:t> </a:t>
            </a:r>
            <a:r>
              <a:rPr lang="en-US" sz="1400" dirty="0" err="1"/>
              <a:t>lực</a:t>
            </a:r>
            <a:r>
              <a:rPr lang="en-US" sz="1400" dirty="0"/>
              <a:t> </a:t>
            </a:r>
            <a:r>
              <a:rPr lang="en-US" sz="1400" dirty="0" err="1"/>
              <a:t>quán</a:t>
            </a:r>
            <a:r>
              <a:rPr lang="en-US" sz="1400" dirty="0"/>
              <a:t> </a:t>
            </a:r>
            <a:r>
              <a:rPr lang="en-US" sz="1400" dirty="0" err="1"/>
              <a:t>tính</a:t>
            </a:r>
            <a:r>
              <a:rPr lang="en-US" sz="1400" dirty="0"/>
              <a:t>(W).</a:t>
            </a:r>
            <a:endParaRPr lang="en-US" sz="1400" dirty="0">
              <a:latin typeface="Times New Roman" pitchFamily="18" charset="0"/>
              <a:cs typeface="Times New Roman" pitchFamily="18" charset="0"/>
            </a:endParaRPr>
          </a:p>
        </p:txBody>
      </p:sp>
      <p:cxnSp>
        <p:nvCxnSpPr>
          <p:cNvPr id="37" name="Straight Arrow Connector 36"/>
          <p:cNvCxnSpPr/>
          <p:nvPr/>
        </p:nvCxnSpPr>
        <p:spPr>
          <a:xfrm flipH="1">
            <a:off x="7646278" y="3831534"/>
            <a:ext cx="11822" cy="1326705"/>
          </a:xfrm>
          <a:prstGeom prst="straightConnector1">
            <a:avLst/>
          </a:prstGeom>
          <a:ln>
            <a:tailEnd type="arrow"/>
          </a:ln>
        </p:spPr>
        <p:style>
          <a:lnRef idx="2">
            <a:schemeClr val="accent3"/>
          </a:lnRef>
          <a:fillRef idx="1">
            <a:schemeClr val="lt1"/>
          </a:fillRef>
          <a:effectRef idx="0">
            <a:schemeClr val="accent3"/>
          </a:effectRef>
          <a:fontRef idx="minor">
            <a:schemeClr val="dk1"/>
          </a:fontRef>
        </p:style>
      </p:cxnSp>
      <p:sp>
        <p:nvSpPr>
          <p:cNvPr id="41" name="Rectangle 40"/>
          <p:cNvSpPr/>
          <p:nvPr/>
        </p:nvSpPr>
        <p:spPr>
          <a:xfrm>
            <a:off x="4673048" y="5681868"/>
            <a:ext cx="3539428" cy="52362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err="1"/>
              <a:t>Công</a:t>
            </a:r>
            <a:r>
              <a:rPr lang="en-US" sz="1400" dirty="0"/>
              <a:t> </a:t>
            </a:r>
            <a:r>
              <a:rPr lang="en-US" sz="1400" dirty="0" err="1"/>
              <a:t>suất</a:t>
            </a:r>
            <a:r>
              <a:rPr lang="en-US" sz="1400" dirty="0"/>
              <a:t> </a:t>
            </a:r>
            <a:r>
              <a:rPr lang="en-US" sz="1400" dirty="0" err="1"/>
              <a:t>tiêu</a:t>
            </a:r>
            <a:r>
              <a:rPr lang="en-US" sz="1400" dirty="0"/>
              <a:t> </a:t>
            </a:r>
            <a:r>
              <a:rPr lang="en-US" sz="1400" dirty="0" err="1"/>
              <a:t>hao</a:t>
            </a:r>
            <a:r>
              <a:rPr lang="en-US" sz="1400" dirty="0"/>
              <a:t> </a:t>
            </a:r>
            <a:r>
              <a:rPr lang="en-US" sz="1400" dirty="0" err="1"/>
              <a:t>để</a:t>
            </a:r>
            <a:r>
              <a:rPr lang="en-US" sz="1400" dirty="0"/>
              <a:t> </a:t>
            </a:r>
            <a:r>
              <a:rPr lang="en-US" sz="1400" dirty="0" err="1"/>
              <a:t>thắng</a:t>
            </a:r>
            <a:r>
              <a:rPr lang="en-US" sz="1400" dirty="0"/>
              <a:t> </a:t>
            </a:r>
            <a:r>
              <a:rPr lang="en-US" sz="1400" dirty="0" err="1"/>
              <a:t>lực</a:t>
            </a:r>
            <a:r>
              <a:rPr lang="en-US" sz="1400" dirty="0"/>
              <a:t> </a:t>
            </a:r>
            <a:r>
              <a:rPr lang="en-US" sz="1400" dirty="0" err="1"/>
              <a:t>cản</a:t>
            </a:r>
            <a:r>
              <a:rPr lang="en-US" sz="1400" dirty="0"/>
              <a:t> </a:t>
            </a:r>
            <a:r>
              <a:rPr lang="en-US" sz="1400" dirty="0" err="1"/>
              <a:t>gió</a:t>
            </a:r>
            <a:r>
              <a:rPr lang="en-US" sz="1400" dirty="0"/>
              <a:t>(W).</a:t>
            </a:r>
            <a:endParaRPr lang="en-US" sz="1400" dirty="0">
              <a:latin typeface="Times New Roman" pitchFamily="18" charset="0"/>
              <a:cs typeface="Times New Roman" pitchFamily="18" charset="0"/>
            </a:endParaRPr>
          </a:p>
        </p:txBody>
      </p:sp>
      <p:cxnSp>
        <p:nvCxnSpPr>
          <p:cNvPr id="42" name="Straight Arrow Connector 41"/>
          <p:cNvCxnSpPr/>
          <p:nvPr/>
        </p:nvCxnSpPr>
        <p:spPr>
          <a:xfrm>
            <a:off x="8212476" y="3831533"/>
            <a:ext cx="0" cy="1850334"/>
          </a:xfrm>
          <a:prstGeom prst="straightConnector1">
            <a:avLst/>
          </a:prstGeom>
          <a:ln>
            <a:tailEnd type="arrow"/>
          </a:ln>
        </p:spPr>
        <p:style>
          <a:lnRef idx="2">
            <a:schemeClr val="accent4"/>
          </a:lnRef>
          <a:fillRef idx="1">
            <a:schemeClr val="lt1"/>
          </a:fillRef>
          <a:effectRef idx="0">
            <a:schemeClr val="accent4"/>
          </a:effectRef>
          <a:fontRef idx="minor">
            <a:schemeClr val="dk1"/>
          </a:fontRef>
        </p:style>
      </p:cxnSp>
      <p:sp>
        <p:nvSpPr>
          <p:cNvPr id="44" name="Rectangle 43"/>
          <p:cNvSpPr/>
          <p:nvPr/>
        </p:nvSpPr>
        <p:spPr>
          <a:xfrm>
            <a:off x="5120547" y="6205497"/>
            <a:ext cx="3539428" cy="5236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err="1"/>
              <a:t>Công</a:t>
            </a:r>
            <a:r>
              <a:rPr lang="en-US" sz="1400" dirty="0"/>
              <a:t> </a:t>
            </a:r>
            <a:r>
              <a:rPr lang="en-US" sz="1400" dirty="0" err="1"/>
              <a:t>suất</a:t>
            </a:r>
            <a:r>
              <a:rPr lang="en-US" sz="1400" dirty="0"/>
              <a:t> </a:t>
            </a:r>
            <a:r>
              <a:rPr lang="en-US" sz="1400" dirty="0" err="1"/>
              <a:t>tiêu</a:t>
            </a:r>
            <a:r>
              <a:rPr lang="en-US" sz="1400" dirty="0"/>
              <a:t> </a:t>
            </a:r>
            <a:r>
              <a:rPr lang="en-US" sz="1400" dirty="0" err="1"/>
              <a:t>hao</a:t>
            </a:r>
            <a:r>
              <a:rPr lang="en-US" sz="1400" dirty="0"/>
              <a:t> </a:t>
            </a:r>
            <a:r>
              <a:rPr lang="en-US" sz="1400" dirty="0" err="1"/>
              <a:t>để</a:t>
            </a:r>
            <a:r>
              <a:rPr lang="en-US" sz="1400" dirty="0"/>
              <a:t> </a:t>
            </a:r>
            <a:r>
              <a:rPr lang="en-US" sz="1400" dirty="0" err="1"/>
              <a:t>thắng</a:t>
            </a:r>
            <a:r>
              <a:rPr lang="en-US" sz="1400" dirty="0"/>
              <a:t> </a:t>
            </a:r>
            <a:r>
              <a:rPr lang="en-US" sz="1400" dirty="0" err="1"/>
              <a:t>lực</a:t>
            </a:r>
            <a:r>
              <a:rPr lang="en-US" sz="1400" dirty="0"/>
              <a:t> </a:t>
            </a:r>
            <a:r>
              <a:rPr lang="en-US" sz="1400" dirty="0" err="1"/>
              <a:t>cản</a:t>
            </a:r>
            <a:r>
              <a:rPr lang="en-US" sz="1400" dirty="0"/>
              <a:t> </a:t>
            </a:r>
            <a:r>
              <a:rPr lang="en-US" sz="1400" dirty="0" err="1"/>
              <a:t>dốc</a:t>
            </a:r>
            <a:r>
              <a:rPr lang="en-US" sz="1400" dirty="0"/>
              <a:t>(W).</a:t>
            </a:r>
            <a:endParaRPr lang="en-US" sz="1400" dirty="0">
              <a:latin typeface="Times New Roman" pitchFamily="18" charset="0"/>
              <a:cs typeface="Times New Roman" pitchFamily="18" charset="0"/>
            </a:endParaRPr>
          </a:p>
        </p:txBody>
      </p:sp>
      <p:cxnSp>
        <p:nvCxnSpPr>
          <p:cNvPr id="45" name="Straight Arrow Connector 44"/>
          <p:cNvCxnSpPr/>
          <p:nvPr/>
        </p:nvCxnSpPr>
        <p:spPr>
          <a:xfrm>
            <a:off x="8610600" y="3831533"/>
            <a:ext cx="0" cy="2373963"/>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sp>
        <p:nvSpPr>
          <p:cNvPr id="2060" name="Rectangle 2059"/>
          <p:cNvSpPr/>
          <p:nvPr/>
        </p:nvSpPr>
        <p:spPr>
          <a:xfrm>
            <a:off x="7315201" y="3392809"/>
            <a:ext cx="1344775" cy="415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164" y="3808511"/>
            <a:ext cx="3419836" cy="121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4" name="Straight Arrow Connector 53"/>
          <p:cNvCxnSpPr/>
          <p:nvPr/>
        </p:nvCxnSpPr>
        <p:spPr>
          <a:xfrm flipH="1">
            <a:off x="2282932" y="2484614"/>
            <a:ext cx="536468"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5" name="TextBox 54"/>
          <p:cNvSpPr txBox="1"/>
          <p:nvPr/>
        </p:nvSpPr>
        <p:spPr>
          <a:xfrm>
            <a:off x="2443017" y="2130119"/>
            <a:ext cx="543276" cy="307777"/>
          </a:xfrm>
          <a:prstGeom prst="rect">
            <a:avLst/>
          </a:prstGeom>
          <a:noFill/>
        </p:spPr>
        <p:txBody>
          <a:bodyPr wrap="square" rtlCol="0">
            <a:spAutoFit/>
          </a:bodyPr>
          <a:lstStyle/>
          <a:p>
            <a:r>
              <a:rPr lang="en-US" sz="1400" dirty="0"/>
              <a:t>v</a:t>
            </a:r>
          </a:p>
        </p:txBody>
      </p:sp>
      <p:pic>
        <p:nvPicPr>
          <p:cNvPr id="2062" name="Picture 6" descr="Động Cơ DC Giảm Tốc V1 1:48 màu vàng linh kiện điện tử giá rẻ"/>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2932" y="4119851"/>
            <a:ext cx="2635778" cy="2635778"/>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2282932" y="6341331"/>
            <a:ext cx="2635778" cy="380999"/>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gn="ctr">
              <a:buNone/>
            </a:pPr>
            <a:r>
              <a:rPr lang="en-US" sz="1500" dirty="0" err="1"/>
              <a:t>Công</a:t>
            </a:r>
            <a:r>
              <a:rPr lang="en-US" sz="1500" dirty="0"/>
              <a:t> </a:t>
            </a:r>
            <a:r>
              <a:rPr lang="en-US" sz="1500" dirty="0" err="1"/>
              <a:t>suất</a:t>
            </a:r>
            <a:r>
              <a:rPr lang="en-US" sz="1500" dirty="0"/>
              <a:t> 1W ở 8V</a:t>
            </a:r>
          </a:p>
        </p:txBody>
      </p:sp>
      <p:sp>
        <p:nvSpPr>
          <p:cNvPr id="58" name="Content Placeholder 2"/>
          <p:cNvSpPr txBox="1">
            <a:spLocks/>
          </p:cNvSpPr>
          <p:nvPr/>
        </p:nvSpPr>
        <p:spPr>
          <a:xfrm>
            <a:off x="5409093" y="5224668"/>
            <a:ext cx="4954107" cy="98082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300" dirty="0" err="1">
                <a:latin typeface="Times New Roman" pitchFamily="18" charset="0"/>
                <a:cs typeface="Times New Roman" pitchFamily="18" charset="0"/>
              </a:rPr>
              <a:t>Khi</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gắn</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vào</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mô</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hình</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công</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suất</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đầu</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ra</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còn</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bị</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ảnh</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hưởng</a:t>
            </a:r>
            <a:r>
              <a:rPr lang="en-US" sz="1300" dirty="0">
                <a:latin typeface="Times New Roman" pitchFamily="18" charset="0"/>
                <a:cs typeface="Times New Roman" pitchFamily="18" charset="0"/>
              </a:rPr>
              <a:t> do </a:t>
            </a:r>
            <a:r>
              <a:rPr lang="en-US" sz="1300" dirty="0" err="1">
                <a:latin typeface="Times New Roman" pitchFamily="18" charset="0"/>
                <a:cs typeface="Times New Roman" pitchFamily="18" charset="0"/>
              </a:rPr>
              <a:t>tình</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trạng</a:t>
            </a:r>
            <a:r>
              <a:rPr lang="en-US" sz="1300" dirty="0">
                <a:latin typeface="Times New Roman" pitchFamily="18" charset="0"/>
                <a:cs typeface="Times New Roman" pitchFamily="18" charset="0"/>
              </a:rPr>
              <a:t> pin </a:t>
            </a:r>
            <a:r>
              <a:rPr lang="en-US" sz="1300" dirty="0" err="1">
                <a:latin typeface="Times New Roman" pitchFamily="18" charset="0"/>
                <a:cs typeface="Times New Roman" pitchFamily="18" charset="0"/>
              </a:rPr>
              <a:t>dẫn</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đến</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số</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liệu</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này</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thực</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tế</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sẽ</a:t>
            </a:r>
            <a:r>
              <a:rPr lang="en-US" sz="1300" dirty="0">
                <a:latin typeface="Times New Roman" pitchFamily="18" charset="0"/>
                <a:cs typeface="Times New Roman" pitchFamily="18" charset="0"/>
              </a:rPr>
              <a:t> </a:t>
            </a:r>
            <a:r>
              <a:rPr lang="en-US" sz="1300" dirty="0" err="1">
                <a:latin typeface="Times New Roman" pitchFamily="18" charset="0"/>
                <a:cs typeface="Times New Roman" pitchFamily="18" charset="0"/>
              </a:rPr>
              <a:t>khác</a:t>
            </a:r>
            <a:r>
              <a:rPr lang="en-US" sz="1300" dirty="0">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Tuy</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nhiên</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nhìn</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chung</a:t>
            </a:r>
            <a:r>
              <a:rPr lang="en-US" sz="1300" dirty="0">
                <a:solidFill>
                  <a:srgbClr val="FF0000"/>
                </a:solidFill>
                <a:latin typeface="Times New Roman" pitchFamily="18" charset="0"/>
                <a:cs typeface="Times New Roman" pitchFamily="18" charset="0"/>
              </a:rPr>
              <a:t>, ở </a:t>
            </a:r>
            <a:r>
              <a:rPr lang="en-US" sz="1300" dirty="0" err="1">
                <a:solidFill>
                  <a:srgbClr val="FF0000"/>
                </a:solidFill>
                <a:latin typeface="Times New Roman" pitchFamily="18" charset="0"/>
                <a:cs typeface="Times New Roman" pitchFamily="18" charset="0"/>
              </a:rPr>
              <a:t>điều</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kiện</a:t>
            </a:r>
            <a:r>
              <a:rPr lang="en-US" sz="1300" dirty="0">
                <a:solidFill>
                  <a:srgbClr val="FF0000"/>
                </a:solidFill>
                <a:latin typeface="Times New Roman" pitchFamily="18" charset="0"/>
                <a:cs typeface="Times New Roman" pitchFamily="18" charset="0"/>
              </a:rPr>
              <a:t> pin </a:t>
            </a:r>
            <a:r>
              <a:rPr lang="en-US" sz="1300" dirty="0" err="1">
                <a:solidFill>
                  <a:srgbClr val="FF0000"/>
                </a:solidFill>
                <a:latin typeface="Times New Roman" pitchFamily="18" charset="0"/>
                <a:cs typeface="Times New Roman" pitchFamily="18" charset="0"/>
              </a:rPr>
              <a:t>đầy</a:t>
            </a:r>
            <a:r>
              <a:rPr lang="en-US" sz="1300" dirty="0">
                <a:solidFill>
                  <a:srgbClr val="FF0000"/>
                </a:solidFill>
                <a:latin typeface="Times New Roman" pitchFamily="18" charset="0"/>
                <a:cs typeface="Times New Roman" pitchFamily="18" charset="0"/>
              </a:rPr>
              <a:t> (8V) </a:t>
            </a:r>
            <a:r>
              <a:rPr lang="en-US" sz="1300" dirty="0" err="1">
                <a:solidFill>
                  <a:srgbClr val="FF0000"/>
                </a:solidFill>
                <a:latin typeface="Times New Roman" pitchFamily="18" charset="0"/>
                <a:cs typeface="Times New Roman" pitchFamily="18" charset="0"/>
              </a:rPr>
              <a:t>thì</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việc</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chọn</a:t>
            </a:r>
            <a:r>
              <a:rPr lang="en-US" sz="1300" dirty="0">
                <a:solidFill>
                  <a:srgbClr val="FF0000"/>
                </a:solidFill>
                <a:latin typeface="Times New Roman" pitchFamily="18" charset="0"/>
                <a:cs typeface="Times New Roman" pitchFamily="18" charset="0"/>
              </a:rPr>
              <a:t> 4 </a:t>
            </a:r>
            <a:r>
              <a:rPr lang="en-US" sz="1300" dirty="0" err="1">
                <a:solidFill>
                  <a:srgbClr val="FF0000"/>
                </a:solidFill>
                <a:latin typeface="Times New Roman" pitchFamily="18" charset="0"/>
                <a:cs typeface="Times New Roman" pitchFamily="18" charset="0"/>
              </a:rPr>
              <a:t>động</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cơ</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để</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kéo</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mô</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hình</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là</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khả</a:t>
            </a:r>
            <a:r>
              <a:rPr lang="en-US" sz="1300" dirty="0">
                <a:solidFill>
                  <a:srgbClr val="FF0000"/>
                </a:solidFill>
                <a:latin typeface="Times New Roman" pitchFamily="18" charset="0"/>
                <a:cs typeface="Times New Roman" pitchFamily="18" charset="0"/>
              </a:rPr>
              <a:t> </a:t>
            </a:r>
            <a:r>
              <a:rPr lang="en-US" sz="1300" dirty="0" err="1">
                <a:solidFill>
                  <a:srgbClr val="FF0000"/>
                </a:solidFill>
                <a:latin typeface="Times New Roman" pitchFamily="18" charset="0"/>
                <a:cs typeface="Times New Roman" pitchFamily="18" charset="0"/>
              </a:rPr>
              <a:t>thi</a:t>
            </a:r>
            <a:r>
              <a:rPr lang="en-US" sz="1300" dirty="0">
                <a:solidFill>
                  <a:srgbClr val="FF0000"/>
                </a:solidFill>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161384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0"/>
                                        </p:tgtEl>
                                        <p:attrNameLst>
                                          <p:attrName>style.visibility</p:attrName>
                                        </p:attrNameLst>
                                      </p:cBhvr>
                                      <p:to>
                                        <p:strVal val="visible"/>
                                      </p:to>
                                    </p:set>
                                    <p:animEffect transition="in" filter="fade">
                                      <p:cBhvr>
                                        <p:cTn id="7" dur="500"/>
                                        <p:tgtEl>
                                          <p:spTgt spid="20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42"/>
                                        </p:tgtEl>
                                      </p:cBhvr>
                                    </p:animEffect>
                                    <p:set>
                                      <p:cBhvr>
                                        <p:cTn id="15" dur="1" fill="hold">
                                          <p:stCondLst>
                                            <p:cond delay="499"/>
                                          </p:stCondLst>
                                        </p:cTn>
                                        <p:tgtEl>
                                          <p:spTgt spid="4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5"/>
                                        </p:tgtEl>
                                      </p:cBhvr>
                                    </p:animEffect>
                                    <p:set>
                                      <p:cBhvr>
                                        <p:cTn id="18" dur="1" fill="hold">
                                          <p:stCondLst>
                                            <p:cond delay="499"/>
                                          </p:stCondLst>
                                        </p:cTn>
                                        <p:tgtEl>
                                          <p:spTgt spid="4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6"/>
                                        </p:tgtEl>
                                      </p:cBhvr>
                                    </p:animEffect>
                                    <p:set>
                                      <p:cBhvr>
                                        <p:cTn id="21" dur="1" fill="hold">
                                          <p:stCondLst>
                                            <p:cond delay="499"/>
                                          </p:stCondLst>
                                        </p:cTn>
                                        <p:tgtEl>
                                          <p:spTgt spid="3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41"/>
                                        </p:tgtEl>
                                      </p:cBhvr>
                                    </p:animEffect>
                                    <p:set>
                                      <p:cBhvr>
                                        <p:cTn id="24" dur="1" fill="hold">
                                          <p:stCondLst>
                                            <p:cond delay="499"/>
                                          </p:stCondLst>
                                        </p:cTn>
                                        <p:tgtEl>
                                          <p:spTgt spid="41"/>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61"/>
                                        </p:tgtEl>
                                        <p:attrNameLst>
                                          <p:attrName>style.visibility</p:attrName>
                                        </p:attrNameLst>
                                      </p:cBhvr>
                                      <p:to>
                                        <p:strVal val="visible"/>
                                      </p:to>
                                    </p:set>
                                    <p:animEffect transition="in" filter="fade">
                                      <p:cBhvr>
                                        <p:cTn id="46" dur="500"/>
                                        <p:tgtEl>
                                          <p:spTgt spid="206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nodeType="withEffect">
                                  <p:stCondLst>
                                    <p:cond delay="0"/>
                                  </p:stCondLst>
                                  <p:childTnLst>
                                    <p:set>
                                      <p:cBhvr>
                                        <p:cTn id="53" dur="1" fill="hold">
                                          <p:stCondLst>
                                            <p:cond delay="0"/>
                                          </p:stCondLst>
                                        </p:cTn>
                                        <p:tgtEl>
                                          <p:spTgt spid="2062"/>
                                        </p:tgtEl>
                                        <p:attrNameLst>
                                          <p:attrName>style.visibility</p:attrName>
                                        </p:attrNameLst>
                                      </p:cBhvr>
                                      <p:to>
                                        <p:strVal val="visible"/>
                                      </p:to>
                                    </p:set>
                                    <p:animEffect transition="in" filter="fade">
                                      <p:cBhvr>
                                        <p:cTn id="54" dur="500"/>
                                        <p:tgtEl>
                                          <p:spTgt spid="206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6" grpId="0" animBg="1"/>
      <p:bldP spid="41" grpId="0" animBg="1"/>
      <p:bldP spid="44" grpId="0" animBg="1"/>
      <p:bldP spid="2060" grpId="0" animBg="1"/>
      <p:bldP spid="57" grpId="0" animBg="1"/>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49" y="44122"/>
            <a:ext cx="3817268" cy="658721"/>
          </a:xfrm>
        </p:spPr>
        <p:txBody>
          <a:bodyPr>
            <a:normAutofit/>
          </a:bodyPr>
          <a:lstStyle/>
          <a:p>
            <a:r>
              <a:rPr lang="en-US" sz="2800" b="1" dirty="0" err="1">
                <a:latin typeface="Times New Roman" panose="02020603050405020304" pitchFamily="18" charset="0"/>
                <a:cs typeface="Times New Roman" panose="02020603050405020304" pitchFamily="18" charset="0"/>
              </a:rPr>
              <a:t>Hoạt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endParaRPr lang="en-US"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8D921C3-50AC-4BAA-8B4E-853DE6F60C8E}"/>
              </a:ext>
            </a:extLst>
          </p:cNvPr>
          <p:cNvPicPr>
            <a:picLocks noChangeAspect="1"/>
          </p:cNvPicPr>
          <p:nvPr/>
        </p:nvPicPr>
        <p:blipFill rotWithShape="1">
          <a:blip r:embed="rId2"/>
          <a:srcRect l="8814" t="16495" r="5638" b="23299"/>
          <a:stretch/>
        </p:blipFill>
        <p:spPr>
          <a:xfrm>
            <a:off x="520505" y="850579"/>
            <a:ext cx="10506295" cy="5394378"/>
          </a:xfrm>
          <a:prstGeom prst="rect">
            <a:avLst/>
          </a:prstGeom>
        </p:spPr>
      </p:pic>
      <p:sp>
        <p:nvSpPr>
          <p:cNvPr id="7" name="任意多边形 16">
            <a:extLst>
              <a:ext uri="{FF2B5EF4-FFF2-40B4-BE49-F238E27FC236}">
                <a16:creationId xmlns:a16="http://schemas.microsoft.com/office/drawing/2014/main" id="{F7408B0B-FD4E-4D09-96E2-BB69A780B53B}"/>
              </a:ext>
            </a:extLst>
          </p:cNvPr>
          <p:cNvSpPr/>
          <p:nvPr/>
        </p:nvSpPr>
        <p:spPr>
          <a:xfrm>
            <a:off x="284476" y="427568"/>
            <a:ext cx="3784700"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Freeform 34">
            <a:extLst>
              <a:ext uri="{FF2B5EF4-FFF2-40B4-BE49-F238E27FC236}">
                <a16:creationId xmlns:a16="http://schemas.microsoft.com/office/drawing/2014/main" id="{DDDB48D3-6B9C-4B45-97BF-55C295D24CAA}"/>
              </a:ext>
            </a:extLst>
          </p:cNvPr>
          <p:cNvSpPr>
            <a:spLocks noEditPoints="1"/>
          </p:cNvSpPr>
          <p:nvPr/>
        </p:nvSpPr>
        <p:spPr bwMode="auto">
          <a:xfrm>
            <a:off x="4069176" y="39121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Rectangle 2"/>
          <p:cNvSpPr/>
          <p:nvPr/>
        </p:nvSpPr>
        <p:spPr>
          <a:xfrm>
            <a:off x="594151" y="1051300"/>
            <a:ext cx="1582675" cy="2089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215532" y="1392699"/>
            <a:ext cx="441412" cy="1406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8FE85426-17DE-4785-A992-D89F939FA14D}"/>
              </a:ext>
            </a:extLst>
          </p:cNvPr>
          <p:cNvSpPr>
            <a:spLocks noGrp="1"/>
          </p:cNvSpPr>
          <p:nvPr>
            <p:ph type="dt" sz="half" idx="10"/>
          </p:nvPr>
        </p:nvSpPr>
        <p:spPr/>
        <p:txBody>
          <a:bodyPr/>
          <a:lstStyle/>
          <a:p>
            <a:fld id="{3AD94FDD-9079-48AA-B430-00A5492D7C18}" type="datetime1">
              <a:rPr lang="vi-VN" smtClean="0"/>
              <a:t>28/06/2021</a:t>
            </a:fld>
            <a:endParaRPr lang="vi-VN"/>
          </a:p>
        </p:txBody>
      </p:sp>
      <p:sp>
        <p:nvSpPr>
          <p:cNvPr id="8" name="Slide Number Placeholder 7">
            <a:extLst>
              <a:ext uri="{FF2B5EF4-FFF2-40B4-BE49-F238E27FC236}">
                <a16:creationId xmlns:a16="http://schemas.microsoft.com/office/drawing/2014/main" id="{8653A156-533B-449E-AE93-8696AE004233}"/>
              </a:ext>
            </a:extLst>
          </p:cNvPr>
          <p:cNvSpPr>
            <a:spLocks noGrp="1"/>
          </p:cNvSpPr>
          <p:nvPr>
            <p:ph type="sldNum" sz="quarter" idx="12"/>
          </p:nvPr>
        </p:nvSpPr>
        <p:spPr/>
        <p:txBody>
          <a:bodyPr/>
          <a:lstStyle/>
          <a:p>
            <a:fld id="{AA7773E9-5C82-4178-B043-DF519CFEA86C}" type="slidenum">
              <a:rPr lang="vi-VN" smtClean="0"/>
              <a:t>18</a:t>
            </a:fld>
            <a:endParaRPr lang="vi-VN"/>
          </a:p>
        </p:txBody>
      </p:sp>
    </p:spTree>
    <p:extLst>
      <p:ext uri="{BB962C8B-B14F-4D97-AF65-F5344CB8AC3E}">
        <p14:creationId xmlns:p14="http://schemas.microsoft.com/office/powerpoint/2010/main" val="40623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XANH] Pin Sạc Panasonic IRC18650 4.2V 4200mAh - Made in Japan , Pin 18650  AONISU giá cạnh tranh">
            <a:extLst>
              <a:ext uri="{FF2B5EF4-FFF2-40B4-BE49-F238E27FC236}">
                <a16:creationId xmlns:a16="http://schemas.microsoft.com/office/drawing/2014/main" id="{1DB057C5-FF08-42BF-BB1A-4D58668402B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878" t="10873" r="30151"/>
          <a:stretch/>
        </p:blipFill>
        <p:spPr bwMode="auto">
          <a:xfrm>
            <a:off x="8742775" y="3813062"/>
            <a:ext cx="1240161" cy="18128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B224B2-0DB5-49CD-843F-AA46213DBEA0}"/>
              </a:ext>
            </a:extLst>
          </p:cNvPr>
          <p:cNvPicPr>
            <a:picLocks noChangeAspect="1"/>
          </p:cNvPicPr>
          <p:nvPr/>
        </p:nvPicPr>
        <p:blipFill rotWithShape="1">
          <a:blip r:embed="rId3"/>
          <a:srcRect l="13333" t="2640" r="32222" b="19997"/>
          <a:stretch/>
        </p:blipFill>
        <p:spPr>
          <a:xfrm>
            <a:off x="5209997" y="240594"/>
            <a:ext cx="1772005" cy="1841398"/>
          </a:xfrm>
          <a:prstGeom prst="rect">
            <a:avLst/>
          </a:prstGeom>
          <a:effectLst>
            <a:glow rad="203200">
              <a:schemeClr val="tx2">
                <a:lumMod val="20000"/>
                <a:lumOff val="80000"/>
                <a:alpha val="40000"/>
              </a:schemeClr>
            </a:glow>
            <a:reflection endPos="11000" dir="5400000" sy="-100000" algn="bl" rotWithShape="0"/>
          </a:effectLst>
        </p:spPr>
      </p:pic>
      <p:sp>
        <p:nvSpPr>
          <p:cNvPr id="10" name="AutoShape 8" descr="Cảm biến vật cản hồng ngoại IR Infrared Obstacle Avoidance – Hshop.vn">
            <a:extLst>
              <a:ext uri="{FF2B5EF4-FFF2-40B4-BE49-F238E27FC236}">
                <a16:creationId xmlns:a16="http://schemas.microsoft.com/office/drawing/2014/main" id="{C50DDBF1-3082-4E33-B01D-5C93ED56E778}"/>
              </a:ext>
            </a:extLst>
          </p:cNvPr>
          <p:cNvSpPr>
            <a:spLocks noChangeAspect="1" noChangeArrowheads="1"/>
          </p:cNvSpPr>
          <p:nvPr/>
        </p:nvSpPr>
        <p:spPr bwMode="auto">
          <a:xfrm>
            <a:off x="8628517" y="36426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1" name="AutoShape 10" descr="Cảm biến vật cản hồng ngoại IR Infrared Obstacle Avoidance – Hshop.vn">
            <a:extLst>
              <a:ext uri="{FF2B5EF4-FFF2-40B4-BE49-F238E27FC236}">
                <a16:creationId xmlns:a16="http://schemas.microsoft.com/office/drawing/2014/main" id="{F0CA2DAF-D6BD-41D2-9537-305F881CBC42}"/>
              </a:ext>
            </a:extLst>
          </p:cNvPr>
          <p:cNvSpPr>
            <a:spLocks noChangeAspect="1" noChangeArrowheads="1"/>
          </p:cNvSpPr>
          <p:nvPr/>
        </p:nvSpPr>
        <p:spPr bwMode="auto">
          <a:xfrm>
            <a:off x="8780917" y="37950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4" name="Picture 2" descr="Cảm biến vật cản hồng ngoại IR Infrared Obstacle Avoidance – Hshop.vn">
            <a:extLst>
              <a:ext uri="{FF2B5EF4-FFF2-40B4-BE49-F238E27FC236}">
                <a16:creationId xmlns:a16="http://schemas.microsoft.com/office/drawing/2014/main" id="{C877F58C-B6CF-413A-9FF6-D5709C297E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2917" y="309959"/>
            <a:ext cx="2194302" cy="1940112"/>
          </a:xfrm>
          <a:prstGeom prst="rect">
            <a:avLst/>
          </a:prstGeom>
          <a:noFill/>
          <a:effectLst>
            <a:glow>
              <a:schemeClr val="accent1"/>
            </a:glow>
            <a:outerShdw sx="1000" sy="1000" algn="ctr" rotWithShape="0">
              <a:srgbClr val="000000"/>
            </a:outerShdw>
            <a:reflection stA="99000" endPos="0" dir="5400000" sy="-100000" algn="bl" rotWithShape="0"/>
            <a:softEdge rad="482600"/>
          </a:effectLst>
          <a:extLst>
            <a:ext uri="{909E8E84-426E-40DD-AFC4-6F175D3DCCD1}">
              <a14:hiddenFill xmlns:a14="http://schemas.microsoft.com/office/drawing/2010/main">
                <a:solidFill>
                  <a:srgbClr val="FFFFFF"/>
                </a:solidFill>
              </a14:hiddenFill>
            </a:ext>
          </a:extLst>
        </p:spPr>
      </p:pic>
      <p:sp>
        <p:nvSpPr>
          <p:cNvPr id="2" name="AutoShape 2" descr="Công tắc nguồn đỏ - Bán Linh Kiện Máy In 3D Printer">
            <a:extLst>
              <a:ext uri="{FF2B5EF4-FFF2-40B4-BE49-F238E27FC236}">
                <a16:creationId xmlns:a16="http://schemas.microsoft.com/office/drawing/2014/main" id="{11E640E8-E406-493E-9B7E-FACBBAB67189}"/>
              </a:ext>
            </a:extLst>
          </p:cNvPr>
          <p:cNvSpPr>
            <a:spLocks noChangeAspect="1" noChangeArrowheads="1"/>
          </p:cNvSpPr>
          <p:nvPr/>
        </p:nvSpPr>
        <p:spPr bwMode="auto">
          <a:xfrm>
            <a:off x="9085717" y="40998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4" name="AutoShape 6" descr="Công tắc nguồn đỏ - Bán Linh Kiện Máy In 3D Printer">
            <a:extLst>
              <a:ext uri="{FF2B5EF4-FFF2-40B4-BE49-F238E27FC236}">
                <a16:creationId xmlns:a16="http://schemas.microsoft.com/office/drawing/2014/main" id="{BDCEA4C9-DA2F-4313-86F7-8EE0C652E341}"/>
              </a:ext>
            </a:extLst>
          </p:cNvPr>
          <p:cNvSpPr>
            <a:spLocks noChangeAspect="1" noChangeArrowheads="1"/>
          </p:cNvSpPr>
          <p:nvPr/>
        </p:nvSpPr>
        <p:spPr bwMode="auto">
          <a:xfrm>
            <a:off x="9390517" y="44046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036" name="Picture 12" descr="Shopee Việt Nam | Mua và Bán Trên Ứng Dụng Di Động Hoặc Website">
            <a:extLst>
              <a:ext uri="{FF2B5EF4-FFF2-40B4-BE49-F238E27FC236}">
                <a16:creationId xmlns:a16="http://schemas.microsoft.com/office/drawing/2014/main" id="{9B188733-43F9-4F95-A3DA-A2E4DD70F4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315" t="16440" r="25620" b="23676"/>
          <a:stretch/>
        </p:blipFill>
        <p:spPr bwMode="auto">
          <a:xfrm>
            <a:off x="2998211" y="240594"/>
            <a:ext cx="1772005" cy="17666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ây Bẹ Đực-Đực Dài 30cm">
            <a:extLst>
              <a:ext uri="{FF2B5EF4-FFF2-40B4-BE49-F238E27FC236}">
                <a16:creationId xmlns:a16="http://schemas.microsoft.com/office/drawing/2014/main" id="{695382D6-4AB5-4700-A5AD-4DB3BD6C90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1025" y="3768294"/>
            <a:ext cx="1859098" cy="18590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ES52 4-Wheel Robot Smart Car Chassis Kits Car Model with Speed Encoder  for Arduino: Amazon.in: Industrial &amp; Scientific">
            <a:extLst>
              <a:ext uri="{FF2B5EF4-FFF2-40B4-BE49-F238E27FC236}">
                <a16:creationId xmlns:a16="http://schemas.microsoft.com/office/drawing/2014/main" id="{85C30A67-58F6-409A-96AC-722D447855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128" t="24667" r="8379" b="37200"/>
          <a:stretch/>
        </p:blipFill>
        <p:spPr bwMode="auto">
          <a:xfrm>
            <a:off x="346866" y="223728"/>
            <a:ext cx="2354520" cy="175549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ây cáp A-B 50cm - Nshop">
            <a:extLst>
              <a:ext uri="{FF2B5EF4-FFF2-40B4-BE49-F238E27FC236}">
                <a16:creationId xmlns:a16="http://schemas.microsoft.com/office/drawing/2014/main" id="{2B4F3845-A52F-4DB6-A09A-59B6488F69D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21293" y="3833482"/>
            <a:ext cx="1772005" cy="177200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6CF61C8-D8E8-47EB-9DFE-3684F0E0F8CA}"/>
              </a:ext>
            </a:extLst>
          </p:cNvPr>
          <p:cNvSpPr txBox="1"/>
          <p:nvPr/>
        </p:nvSpPr>
        <p:spPr>
          <a:xfrm>
            <a:off x="5051101" y="2217162"/>
            <a:ext cx="1747947" cy="507831"/>
          </a:xfrm>
          <a:prstGeom prst="rect">
            <a:avLst/>
          </a:prstGeom>
          <a:noFill/>
        </p:spPr>
        <p:txBody>
          <a:bodyPr wrap="square">
            <a:spAutoFit/>
          </a:bodyPr>
          <a:lstStyle/>
          <a:p>
            <a:pPr lvl="0"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Arduino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UNO </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078165B-BDEA-4152-8C39-A6FD5F7C3275}"/>
              </a:ext>
            </a:extLst>
          </p:cNvPr>
          <p:cNvSpPr txBox="1"/>
          <p:nvPr/>
        </p:nvSpPr>
        <p:spPr>
          <a:xfrm>
            <a:off x="8753582" y="5844028"/>
            <a:ext cx="1635171" cy="463397"/>
          </a:xfrm>
          <a:prstGeom prst="rect">
            <a:avLst/>
          </a:prstGeom>
          <a:noFill/>
        </p:spPr>
        <p:txBody>
          <a:bodyPr wrap="square">
            <a:spAutoFit/>
          </a:bodyPr>
          <a:lstStyle/>
          <a:p>
            <a:pPr lvl="0"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 pin Lithium.</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BFCB5DA3-254D-4A6B-A5E9-5F5BD39267D5}"/>
              </a:ext>
            </a:extLst>
          </p:cNvPr>
          <p:cNvSpPr txBox="1"/>
          <p:nvPr/>
        </p:nvSpPr>
        <p:spPr>
          <a:xfrm>
            <a:off x="8933317" y="2325907"/>
            <a:ext cx="3077957" cy="463397"/>
          </a:xfrm>
          <a:prstGeom prst="rect">
            <a:avLst/>
          </a:prstGeom>
          <a:noFill/>
        </p:spPr>
        <p:txBody>
          <a:bodyPr wrap="square">
            <a:spAutoFit/>
          </a:bodyPr>
          <a:lstStyle/>
          <a:p>
            <a:pPr lvl="0"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hồng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ngoại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E1B8658-F43D-44D9-8792-8AAFE8AB5101}"/>
              </a:ext>
            </a:extLst>
          </p:cNvPr>
          <p:cNvSpPr txBox="1"/>
          <p:nvPr/>
        </p:nvSpPr>
        <p:spPr>
          <a:xfrm>
            <a:off x="6831755" y="5726761"/>
            <a:ext cx="2711162" cy="981487"/>
          </a:xfrm>
          <a:prstGeom prst="rect">
            <a:avLst/>
          </a:prstGeom>
          <a:noFill/>
        </p:spPr>
        <p:txBody>
          <a:bodyPr wrap="square">
            <a:spAutoFit/>
          </a:bodyPr>
          <a:lstStyle/>
          <a:p>
            <a:pPr lvl="0"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lvl="0" algn="just">
              <a:lnSpc>
                <a:spcPct val="150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USB Arduino.</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7632D506-C796-4474-9D9F-6F4F51F3610A}"/>
              </a:ext>
            </a:extLst>
          </p:cNvPr>
          <p:cNvSpPr txBox="1"/>
          <p:nvPr/>
        </p:nvSpPr>
        <p:spPr>
          <a:xfrm>
            <a:off x="2122933" y="2188273"/>
            <a:ext cx="2327583" cy="463397"/>
          </a:xfrm>
          <a:prstGeom prst="rect">
            <a:avLst/>
          </a:prstGeom>
          <a:noFill/>
        </p:spPr>
        <p:txBody>
          <a:bodyPr wrap="square">
            <a:spAutoFit/>
          </a:bodyPr>
          <a:lstStyle/>
          <a:p>
            <a:pPr lvl="0" algn="just">
              <a:lnSpc>
                <a:spcPct val="1500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 motor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71A2F693-7FE1-4DAC-A296-352C4C7C655A}"/>
              </a:ext>
            </a:extLst>
          </p:cNvPr>
          <p:cNvSpPr txBox="1"/>
          <p:nvPr/>
        </p:nvSpPr>
        <p:spPr>
          <a:xfrm>
            <a:off x="302603" y="2298650"/>
            <a:ext cx="1349937" cy="369332"/>
          </a:xfrm>
          <a:prstGeom prst="rect">
            <a:avLst/>
          </a:prstGeom>
          <a:noFill/>
        </p:spPr>
        <p:txBody>
          <a:bodyPr wrap="square">
            <a:spAutoFit/>
          </a:bodyPr>
          <a:lstStyle/>
          <a:p>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xe</a:t>
            </a:r>
            <a:endParaRPr lang="vi-VN" dirty="0"/>
          </a:p>
        </p:txBody>
      </p:sp>
      <p:sp>
        <p:nvSpPr>
          <p:cNvPr id="35" name="TextBox 34">
            <a:extLst>
              <a:ext uri="{FF2B5EF4-FFF2-40B4-BE49-F238E27FC236}">
                <a16:creationId xmlns:a16="http://schemas.microsoft.com/office/drawing/2014/main" id="{ACB14A29-C35B-4050-BC4D-84C7BF37FD24}"/>
              </a:ext>
            </a:extLst>
          </p:cNvPr>
          <p:cNvSpPr txBox="1"/>
          <p:nvPr/>
        </p:nvSpPr>
        <p:spPr>
          <a:xfrm>
            <a:off x="10842063" y="5809052"/>
            <a:ext cx="1349937" cy="463397"/>
          </a:xfrm>
          <a:prstGeom prst="rect">
            <a:avLst/>
          </a:prstGeom>
          <a:noFill/>
        </p:spPr>
        <p:txBody>
          <a:bodyPr wrap="square">
            <a:spAutoFit/>
          </a:bodyPr>
          <a:lstStyle/>
          <a:p>
            <a:pPr lvl="0" algn="just">
              <a:lnSpc>
                <a:spcPct val="150000"/>
              </a:lnSpc>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7" name="Content Placeholder 4">
            <a:extLst>
              <a:ext uri="{FF2B5EF4-FFF2-40B4-BE49-F238E27FC236}">
                <a16:creationId xmlns:a16="http://schemas.microsoft.com/office/drawing/2014/main" id="{E6EE4712-E334-4FCD-81E1-2665CD5F4785}"/>
              </a:ext>
            </a:extLst>
          </p:cNvPr>
          <p:cNvPicPr>
            <a:picLocks noGrp="1" noChangeAspect="1"/>
          </p:cNvPicPr>
          <p:nvPr>
            <p:ph idx="1"/>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6221" t="18573" r="3786" b="11941"/>
          <a:stretch/>
        </p:blipFill>
        <p:spPr>
          <a:xfrm>
            <a:off x="7421783" y="272660"/>
            <a:ext cx="1946851" cy="1960150"/>
          </a:xfrm>
          <a:effectLst>
            <a:glow>
              <a:schemeClr val="accent1"/>
            </a:glow>
            <a:reflection blurRad="203200" stA="96000" endPos="0" dir="5400000" sy="-100000" algn="bl" rotWithShape="0"/>
            <a:softEdge rad="203200"/>
          </a:effectLst>
        </p:spPr>
      </p:pic>
      <p:sp>
        <p:nvSpPr>
          <p:cNvPr id="38" name="TextBox 37">
            <a:extLst>
              <a:ext uri="{FF2B5EF4-FFF2-40B4-BE49-F238E27FC236}">
                <a16:creationId xmlns:a16="http://schemas.microsoft.com/office/drawing/2014/main" id="{F34591FA-6B26-45A2-86FC-522AC0212C1E}"/>
              </a:ext>
            </a:extLst>
          </p:cNvPr>
          <p:cNvSpPr txBox="1"/>
          <p:nvPr/>
        </p:nvSpPr>
        <p:spPr>
          <a:xfrm>
            <a:off x="7218200" y="2419972"/>
            <a:ext cx="210199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Module L298N</a:t>
            </a:r>
            <a:endParaRPr lang="vi-VN" dirty="0"/>
          </a:p>
        </p:txBody>
      </p:sp>
      <p:sp>
        <p:nvSpPr>
          <p:cNvPr id="40" name="TextBox 39">
            <a:extLst>
              <a:ext uri="{FF2B5EF4-FFF2-40B4-BE49-F238E27FC236}">
                <a16:creationId xmlns:a16="http://schemas.microsoft.com/office/drawing/2014/main" id="{D6D8C56B-B837-4ACF-878C-1313C0B0BA2E}"/>
              </a:ext>
            </a:extLst>
          </p:cNvPr>
          <p:cNvSpPr txBox="1"/>
          <p:nvPr/>
        </p:nvSpPr>
        <p:spPr>
          <a:xfrm>
            <a:off x="4135007" y="5920062"/>
            <a:ext cx="2664041" cy="463397"/>
          </a:xfrm>
          <a:prstGeom prst="rect">
            <a:avLst/>
          </a:prstGeom>
          <a:noFill/>
        </p:spPr>
        <p:txBody>
          <a:bodyPr wrap="square">
            <a:spAutoFit/>
          </a:bodyPr>
          <a:lstStyle/>
          <a:p>
            <a:pPr lvl="0" algn="just">
              <a:lnSpc>
                <a:spcPct val="150000"/>
              </a:lnSpc>
              <a:spcAft>
                <a:spcPts val="800"/>
              </a:spcAft>
            </a:pPr>
            <a:r>
              <a:rPr lang="en-US" dirty="0" err="1">
                <a:latin typeface="Times New Roman" panose="02020603050405020304" pitchFamily="18" charset="0"/>
                <a:ea typeface="Times New Roman" panose="02020603050405020304" pitchFamily="18" charset="0"/>
                <a:cs typeface="Times New Roman" panose="02020603050405020304" pitchFamily="18" charset="0"/>
              </a:rPr>
              <a:t>S</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5V – 2A.</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44A8C0DE-309C-4D19-9B67-9DDB316C6BF4}"/>
              </a:ext>
            </a:extLst>
          </p:cNvPr>
          <p:cNvSpPr txBox="1"/>
          <p:nvPr/>
        </p:nvSpPr>
        <p:spPr>
          <a:xfrm>
            <a:off x="201357" y="5645800"/>
            <a:ext cx="2463721" cy="463397"/>
          </a:xfrm>
          <a:prstGeom prst="rect">
            <a:avLst/>
          </a:prstGeom>
          <a:noFill/>
        </p:spPr>
        <p:txBody>
          <a:bodyPr wrap="square">
            <a:spAutoFit/>
          </a:bodyPr>
          <a:lstStyle/>
          <a:p>
            <a:pPr lvl="0" algn="just">
              <a:lnSpc>
                <a:spcPct val="150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oard ESP32 – CAM</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50" name="Picture 2" descr="ESP32-CAM WiFi Module ESP32 serial to WiFi ESP32 CAM Development Board 5V  Bluetooth with OV2640 | Shopee Philippines">
            <a:extLst>
              <a:ext uri="{FF2B5EF4-FFF2-40B4-BE49-F238E27FC236}">
                <a16:creationId xmlns:a16="http://schemas.microsoft.com/office/drawing/2014/main" id="{7151D56A-D935-4AF0-BB54-CB0220FC7A2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200" t="15533" r="10850" b="14429"/>
          <a:stretch/>
        </p:blipFill>
        <p:spPr bwMode="auto">
          <a:xfrm>
            <a:off x="364047" y="3671899"/>
            <a:ext cx="2046120" cy="18151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ạch Chuyển USB UART PL2303 | Usb, Kỹ thuật điện, Chips">
            <a:extLst>
              <a:ext uri="{FF2B5EF4-FFF2-40B4-BE49-F238E27FC236}">
                <a16:creationId xmlns:a16="http://schemas.microsoft.com/office/drawing/2014/main" id="{2A6C6645-F9FD-4541-A559-A31C15CD2D5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38" t="29768" r="4436" b="28138"/>
          <a:stretch/>
        </p:blipFill>
        <p:spPr bwMode="auto">
          <a:xfrm rot="16200000">
            <a:off x="1924036" y="4055187"/>
            <a:ext cx="2596061" cy="104856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54ABA71-79A4-4CF3-A48B-A485C33D3C4D}"/>
              </a:ext>
            </a:extLst>
          </p:cNvPr>
          <p:cNvSpPr txBox="1"/>
          <p:nvPr/>
        </p:nvSpPr>
        <p:spPr>
          <a:xfrm>
            <a:off x="2565652" y="5962107"/>
            <a:ext cx="1585123" cy="923330"/>
          </a:xfrm>
          <a:prstGeom prst="rect">
            <a:avLst/>
          </a:prstGeom>
          <a:noFill/>
        </p:spPr>
        <p:txBody>
          <a:bodyPr wrap="square">
            <a:spAutoFit/>
          </a:bodyPr>
          <a:lstStyle/>
          <a:p>
            <a:r>
              <a:rPr lang="en-US" dirty="0" err="1">
                <a:latin typeface="Times New Roman" panose="02020603050405020304" pitchFamily="18" charset="0"/>
                <a:ea typeface="Times New Roman" panose="02020603050405020304" pitchFamily="18" charset="0"/>
                <a:cs typeface="Times New Roman" panose="02020603050405020304" pitchFamily="18" charset="0"/>
              </a:rPr>
              <a:t>M</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USB UART PL2303 .</a:t>
            </a:r>
            <a:endParaRPr lang="vi-VN" dirty="0"/>
          </a:p>
        </p:txBody>
      </p:sp>
      <p:pic>
        <p:nvPicPr>
          <p:cNvPr id="2054" name="Picture 6" descr="Pin Sạc Dự Phòng Samsung 10000 mAh Battery Pack TypeC - Rẻ Vô Địch">
            <a:extLst>
              <a:ext uri="{FF2B5EF4-FFF2-40B4-BE49-F238E27FC236}">
                <a16:creationId xmlns:a16="http://schemas.microsoft.com/office/drawing/2014/main" id="{7D781022-EEC9-4982-840F-E0111865F3F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14858" y="3250387"/>
            <a:ext cx="2447082" cy="271828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05E77AAC-A5EB-4232-88EF-165E2254F47C}"/>
              </a:ext>
            </a:extLst>
          </p:cNvPr>
          <p:cNvSpPr>
            <a:spLocks noGrp="1"/>
          </p:cNvSpPr>
          <p:nvPr>
            <p:ph type="dt" sz="half" idx="10"/>
          </p:nvPr>
        </p:nvSpPr>
        <p:spPr/>
        <p:txBody>
          <a:bodyPr/>
          <a:lstStyle/>
          <a:p>
            <a:fld id="{F8CC70B0-D4F7-438D-89C2-4E134FB3F14B}" type="datetime1">
              <a:rPr lang="vi-VN" smtClean="0"/>
              <a:t>28/06/2021</a:t>
            </a:fld>
            <a:endParaRPr lang="vi-VN"/>
          </a:p>
        </p:txBody>
      </p:sp>
      <p:sp>
        <p:nvSpPr>
          <p:cNvPr id="6" name="Slide Number Placeholder 5">
            <a:extLst>
              <a:ext uri="{FF2B5EF4-FFF2-40B4-BE49-F238E27FC236}">
                <a16:creationId xmlns:a16="http://schemas.microsoft.com/office/drawing/2014/main" id="{7284891E-6ACB-4DEF-8F68-96CB959DD18D}"/>
              </a:ext>
            </a:extLst>
          </p:cNvPr>
          <p:cNvSpPr>
            <a:spLocks noGrp="1"/>
          </p:cNvSpPr>
          <p:nvPr>
            <p:ph type="sldNum" sz="quarter" idx="12"/>
          </p:nvPr>
        </p:nvSpPr>
        <p:spPr/>
        <p:txBody>
          <a:bodyPr/>
          <a:lstStyle/>
          <a:p>
            <a:fld id="{AA7773E9-5C82-4178-B043-DF519CFEA86C}" type="slidenum">
              <a:rPr lang="vi-VN" smtClean="0"/>
              <a:t>19</a:t>
            </a:fld>
            <a:endParaRPr lang="vi-VN"/>
          </a:p>
        </p:txBody>
      </p:sp>
    </p:spTree>
    <p:extLst>
      <p:ext uri="{BB962C8B-B14F-4D97-AF65-F5344CB8AC3E}">
        <p14:creationId xmlns:p14="http://schemas.microsoft.com/office/powerpoint/2010/main" val="1795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500"/>
                                        <p:tgtEl>
                                          <p:spTgt spid="10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1036"/>
                                        </p:tgtEl>
                                        <p:attrNameLst>
                                          <p:attrName>style.visibility</p:attrName>
                                        </p:attrNameLst>
                                      </p:cBhvr>
                                      <p:to>
                                        <p:strVal val="visible"/>
                                      </p:to>
                                    </p:set>
                                    <p:animEffect transition="in" filter="fade">
                                      <p:cBhvr>
                                        <p:cTn id="16" dur="500"/>
                                        <p:tgtEl>
                                          <p:spTgt spid="103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0"/>
                                  </p:stCondLst>
                                  <p:childTnLst>
                                    <p:set>
                                      <p:cBhvr>
                                        <p:cTn id="44" dur="1" fill="hold">
                                          <p:stCondLst>
                                            <p:cond delay="0"/>
                                          </p:stCondLst>
                                        </p:cTn>
                                        <p:tgtEl>
                                          <p:spTgt spid="1044"/>
                                        </p:tgtEl>
                                        <p:attrNameLst>
                                          <p:attrName>style.visibility</p:attrName>
                                        </p:attrNameLst>
                                      </p:cBhvr>
                                      <p:to>
                                        <p:strVal val="visible"/>
                                      </p:to>
                                    </p:set>
                                    <p:animEffect transition="in" filter="fade">
                                      <p:cBhvr>
                                        <p:cTn id="45" dur="500"/>
                                        <p:tgtEl>
                                          <p:spTgt spid="10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3074"/>
                                        </p:tgtEl>
                                        <p:attrNameLst>
                                          <p:attrName>style.visibility</p:attrName>
                                        </p:attrNameLst>
                                      </p:cBhvr>
                                      <p:to>
                                        <p:strVal val="visible"/>
                                      </p:to>
                                    </p:set>
                                    <p:animEffect transition="in" filter="fade">
                                      <p:cBhvr>
                                        <p:cTn id="54" dur="500"/>
                                        <p:tgtEl>
                                          <p:spTgt spid="3074"/>
                                        </p:tgtEl>
                                      </p:cBhvr>
                                    </p:animEffect>
                                  </p:childTnLst>
                                </p:cTn>
                              </p:par>
                              <p:par>
                                <p:cTn id="55" presetID="10" presetClass="entr" presetSubtype="0" fill="hold" nodeType="withEffect">
                                  <p:stCondLst>
                                    <p:cond delay="0"/>
                                  </p:stCondLst>
                                  <p:childTnLst>
                                    <p:set>
                                      <p:cBhvr>
                                        <p:cTn id="56" dur="1" fill="hold">
                                          <p:stCondLst>
                                            <p:cond delay="0"/>
                                          </p:stCondLst>
                                        </p:cTn>
                                        <p:tgtEl>
                                          <p:spTgt spid="1040"/>
                                        </p:tgtEl>
                                        <p:attrNameLst>
                                          <p:attrName>style.visibility</p:attrName>
                                        </p:attrNameLst>
                                      </p:cBhvr>
                                      <p:to>
                                        <p:strVal val="visible"/>
                                      </p:to>
                                    </p:set>
                                    <p:animEffect transition="in" filter="fade">
                                      <p:cBhvr>
                                        <p:cTn id="57" dur="500"/>
                                        <p:tgtEl>
                                          <p:spTgt spid="10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2050"/>
                                        </p:tgtEl>
                                        <p:attrNameLst>
                                          <p:attrName>style.visibility</p:attrName>
                                        </p:attrNameLst>
                                      </p:cBhvr>
                                      <p:to>
                                        <p:strVal val="visible"/>
                                      </p:to>
                                    </p:set>
                                    <p:animEffect transition="in" filter="fade">
                                      <p:cBhvr>
                                        <p:cTn id="63" dur="500"/>
                                        <p:tgtEl>
                                          <p:spTgt spid="2050"/>
                                        </p:tgtEl>
                                      </p:cBhvr>
                                    </p:animEffect>
                                  </p:childTnLst>
                                </p:cTn>
                              </p:par>
                              <p:par>
                                <p:cTn id="64" presetID="10" presetClass="entr" presetSubtype="0" fill="hold" nodeType="withEffect">
                                  <p:stCondLst>
                                    <p:cond delay="0"/>
                                  </p:stCondLst>
                                  <p:childTnLst>
                                    <p:set>
                                      <p:cBhvr>
                                        <p:cTn id="65" dur="1" fill="hold">
                                          <p:stCondLst>
                                            <p:cond delay="0"/>
                                          </p:stCondLst>
                                        </p:cTn>
                                        <p:tgtEl>
                                          <p:spTgt spid="2052"/>
                                        </p:tgtEl>
                                        <p:attrNameLst>
                                          <p:attrName>style.visibility</p:attrName>
                                        </p:attrNameLst>
                                      </p:cBhvr>
                                      <p:to>
                                        <p:strVal val="visible"/>
                                      </p:to>
                                    </p:set>
                                    <p:animEffect transition="in" filter="fade">
                                      <p:cBhvr>
                                        <p:cTn id="66" dur="500"/>
                                        <p:tgtEl>
                                          <p:spTgt spid="2052"/>
                                        </p:tgtEl>
                                      </p:cBhvr>
                                    </p:animEffect>
                                  </p:childTnLst>
                                </p:cTn>
                              </p:par>
                              <p:par>
                                <p:cTn id="67" presetID="10" presetClass="entr" presetSubtype="0" fill="hold" nodeType="withEffect">
                                  <p:stCondLst>
                                    <p:cond delay="0"/>
                                  </p:stCondLst>
                                  <p:childTnLst>
                                    <p:set>
                                      <p:cBhvr>
                                        <p:cTn id="68" dur="1" fill="hold">
                                          <p:stCondLst>
                                            <p:cond delay="0"/>
                                          </p:stCondLst>
                                        </p:cTn>
                                        <p:tgtEl>
                                          <p:spTgt spid="2054"/>
                                        </p:tgtEl>
                                        <p:attrNameLst>
                                          <p:attrName>style.visibility</p:attrName>
                                        </p:attrNameLst>
                                      </p:cBhvr>
                                      <p:to>
                                        <p:strVal val="visible"/>
                                      </p:to>
                                    </p:set>
                                    <p:animEffect transition="in" filter="fade">
                                      <p:cBhvr>
                                        <p:cTn id="69" dur="500"/>
                                        <p:tgtEl>
                                          <p:spTgt spid="20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9" grpId="0"/>
      <p:bldP spid="31" grpId="0"/>
      <p:bldP spid="33" grpId="0"/>
      <p:bldP spid="35" grpId="0"/>
      <p:bldP spid="38" grpId="0"/>
      <p:bldP spid="40" grpId="0"/>
      <p:bldP spid="42"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hoa Đào tạo Chất lượng cao">
            <a:extLst>
              <a:ext uri="{FF2B5EF4-FFF2-40B4-BE49-F238E27FC236}">
                <a16:creationId xmlns:a16="http://schemas.microsoft.com/office/drawing/2014/main" id="{E1AF43D2-70E8-49B8-A08D-990F8BB03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282" y="224578"/>
            <a:ext cx="1249116" cy="12491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F6340F5-C500-4F3C-AB3B-BB3A1B3427EC}"/>
              </a:ext>
            </a:extLst>
          </p:cNvPr>
          <p:cNvSpPr/>
          <p:nvPr/>
        </p:nvSpPr>
        <p:spPr>
          <a:xfrm>
            <a:off x="2484904" y="321898"/>
            <a:ext cx="4470133" cy="1015663"/>
          </a:xfrm>
          <a:prstGeom prst="rect">
            <a:avLst/>
          </a:prstGeom>
          <a:noFill/>
        </p:spPr>
        <p:txBody>
          <a:bodyPr wrap="none" lIns="91440" tIns="45720" rIns="91440" bIns="45720">
            <a:spAutoFit/>
          </a:bodyPr>
          <a:lstStyle/>
          <a:p>
            <a:pPr algn="just"/>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TRƯỜNG ĐẠI HỌC </a:t>
            </a:r>
          </a:p>
          <a:p>
            <a:pPr algn="just"/>
            <a:r>
              <a:rPr lang="en-US" sz="20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SƯ PHẠM KỸ THUẬT TP.HCM</a:t>
            </a:r>
          </a:p>
          <a:p>
            <a:pPr algn="just"/>
            <a:r>
              <a:rPr lang="en-US" sz="2000" b="0" cap="none" spc="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KHOA ĐÀO TẠO </a:t>
            </a:r>
            <a:r>
              <a:rPr lang="en-US" sz="200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CHẤT LƯỢNG CAO</a:t>
            </a:r>
            <a:endParaRPr lang="en-US" sz="2000" b="0" cap="none" spc="0" dirty="0">
              <a:ln w="0"/>
              <a:solidFill>
                <a:schemeClr val="accent1">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E310804-F647-4F8A-8142-70444A22CBCD}"/>
              </a:ext>
            </a:extLst>
          </p:cNvPr>
          <p:cNvSpPr txBox="1"/>
          <p:nvPr/>
        </p:nvSpPr>
        <p:spPr>
          <a:xfrm>
            <a:off x="2171311" y="2442296"/>
            <a:ext cx="7849377" cy="1051955"/>
          </a:xfrm>
          <a:prstGeom prst="rect">
            <a:avLst/>
          </a:prstGeom>
          <a:noFill/>
        </p:spPr>
        <p:txBody>
          <a:bodyPr wrap="square">
            <a:spAutoFit/>
          </a:bodyPr>
          <a:lstStyle/>
          <a:p>
            <a:pPr algn="ctr">
              <a:lnSpc>
                <a:spcPct val="115000"/>
              </a:lnSpc>
              <a:spcAft>
                <a:spcPts val="80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ĐỀ TÀI: XE GIÁM SÁT DÒ LINE KẾT HỢP XỬ LÝ ẢNH NHẬN DIỆN KHUÔN MẶT </a:t>
            </a:r>
            <a:endParaRPr lang="vi-VN"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B4C9F78-6856-49F5-A353-CA01E0B233E8}"/>
              </a:ext>
            </a:extLst>
          </p:cNvPr>
          <p:cNvSpPr txBox="1"/>
          <p:nvPr/>
        </p:nvSpPr>
        <p:spPr>
          <a:xfrm>
            <a:off x="2871496" y="4415704"/>
            <a:ext cx="6274836" cy="369332"/>
          </a:xfrm>
          <a:prstGeom prst="rect">
            <a:avLst/>
          </a:prstGeom>
          <a:noFill/>
        </p:spPr>
        <p:txBody>
          <a:bodyPr wrap="square">
            <a:spAutoFit/>
          </a:bodyPr>
          <a:lstStyle/>
          <a:p>
            <a:pPr algn="l"/>
            <a:r>
              <a:rPr lang="en-US" dirty="0" err="1">
                <a:latin typeface="Times New Roman" panose="02020603050405020304" pitchFamily="18" charset="0"/>
                <a:cs typeface="Times New Roman" panose="02020603050405020304" pitchFamily="18" charset="0"/>
              </a:rPr>
              <a:t>Giảng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b="1" i="1" dirty="0">
                <a:solidFill>
                  <a:schemeClr val="tx1"/>
                </a:solidFill>
                <a:latin typeface="Times New Roman" panose="02020603050405020304" pitchFamily="18" charset="0"/>
                <a:cs typeface="Times New Roman" panose="02020603050405020304" pitchFamily="18" charset="0"/>
              </a:rPr>
              <a:t>PGS.TS </a:t>
            </a:r>
            <a:r>
              <a:rPr lang="en-US" b="1" i="1" dirty="0" err="1">
                <a:solidFill>
                  <a:schemeClr val="tx1"/>
                </a:solidFill>
                <a:latin typeface="Times New Roman" panose="02020603050405020304" pitchFamily="18" charset="0"/>
                <a:cs typeface="Times New Roman" panose="02020603050405020304" pitchFamily="18" charset="0"/>
              </a:rPr>
              <a:t>Đỗ</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Văn</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Dũng</a:t>
            </a:r>
            <a:r>
              <a:rPr lang="en-US" b="1" i="1">
                <a:solidFill>
                  <a:schemeClr val="tx1"/>
                </a:solidFill>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91D8E15-3927-488C-9360-6829BE369988}"/>
              </a:ext>
            </a:extLst>
          </p:cNvPr>
          <p:cNvSpPr txBox="1"/>
          <p:nvPr/>
        </p:nvSpPr>
        <p:spPr>
          <a:xfrm>
            <a:off x="3906260" y="5786456"/>
            <a:ext cx="6097554" cy="369332"/>
          </a:xfrm>
          <a:prstGeom prst="rect">
            <a:avLst/>
          </a:prstGeom>
          <a:noFill/>
        </p:spPr>
        <p:txBody>
          <a:bodyPr wrap="square">
            <a:spAutoFit/>
          </a:bodyPr>
          <a:lstStyle/>
          <a:p>
            <a:r>
              <a:rPr lang="vi-V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Tp. Hồ Chí Minh, tháng 6 năm 2021</a:t>
            </a:r>
            <a:endParaRPr lang="vi-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AB7F777-1B94-4AEA-8708-BE9B73BEC46B}"/>
              </a:ext>
            </a:extLst>
          </p:cNvPr>
          <p:cNvSpPr>
            <a:spLocks noGrp="1"/>
          </p:cNvSpPr>
          <p:nvPr>
            <p:ph type="dt" sz="half" idx="10"/>
          </p:nvPr>
        </p:nvSpPr>
        <p:spPr/>
        <p:txBody>
          <a:bodyPr/>
          <a:lstStyle/>
          <a:p>
            <a:fld id="{39A403EA-0094-4207-9076-0D48EBBEDAA0}" type="datetime1">
              <a:rPr lang="vi-VN" smtClean="0"/>
              <a:t>28/06/2021</a:t>
            </a:fld>
            <a:endParaRPr lang="vi-VN"/>
          </a:p>
        </p:txBody>
      </p:sp>
      <p:sp>
        <p:nvSpPr>
          <p:cNvPr id="6" name="Slide Number Placeholder 5">
            <a:extLst>
              <a:ext uri="{FF2B5EF4-FFF2-40B4-BE49-F238E27FC236}">
                <a16:creationId xmlns:a16="http://schemas.microsoft.com/office/drawing/2014/main" id="{FB786324-AB79-4F96-917F-367388E5F9C7}"/>
              </a:ext>
            </a:extLst>
          </p:cNvPr>
          <p:cNvSpPr>
            <a:spLocks noGrp="1"/>
          </p:cNvSpPr>
          <p:nvPr>
            <p:ph type="sldNum" sz="quarter" idx="12"/>
          </p:nvPr>
        </p:nvSpPr>
        <p:spPr/>
        <p:txBody>
          <a:bodyPr/>
          <a:lstStyle/>
          <a:p>
            <a:fld id="{AA7773E9-5C82-4178-B043-DF519CFEA86C}" type="slidenum">
              <a:rPr lang="vi-VN" smtClean="0"/>
              <a:t>2</a:t>
            </a:fld>
            <a:endParaRPr lang="vi-VN"/>
          </a:p>
        </p:txBody>
      </p:sp>
    </p:spTree>
    <p:extLst>
      <p:ext uri="{BB962C8B-B14F-4D97-AF65-F5344CB8AC3E}">
        <p14:creationId xmlns:p14="http://schemas.microsoft.com/office/powerpoint/2010/main" val="425404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77A75353-3144-4ED8-8FC4-E8FB299F6BEC}"/>
              </a:ext>
            </a:extLst>
          </p:cNvPr>
          <p:cNvSpPr>
            <a:spLocks noChangeArrowheads="1"/>
          </p:cNvSpPr>
          <p:nvPr/>
        </p:nvSpPr>
        <p:spPr bwMode="auto">
          <a:xfrm>
            <a:off x="2589213" y="2794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0" name="Rectangle 4">
            <a:extLst>
              <a:ext uri="{FF2B5EF4-FFF2-40B4-BE49-F238E27FC236}">
                <a16:creationId xmlns:a16="http://schemas.microsoft.com/office/drawing/2014/main" id="{1DE138A4-B93E-4E61-9206-B9A15D703D44}"/>
              </a:ext>
            </a:extLst>
          </p:cNvPr>
          <p:cNvSpPr>
            <a:spLocks noChangeArrowheads="1"/>
          </p:cNvSpPr>
          <p:nvPr/>
        </p:nvSpPr>
        <p:spPr bwMode="auto">
          <a:xfrm>
            <a:off x="3595116" y="28284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2" name="TextBox 11">
            <a:extLst>
              <a:ext uri="{FF2B5EF4-FFF2-40B4-BE49-F238E27FC236}">
                <a16:creationId xmlns:a16="http://schemas.microsoft.com/office/drawing/2014/main" id="{011F83FA-A7BE-446E-8F50-63FF12AF275A}"/>
              </a:ext>
            </a:extLst>
          </p:cNvPr>
          <p:cNvSpPr txBox="1"/>
          <p:nvPr/>
        </p:nvSpPr>
        <p:spPr>
          <a:xfrm>
            <a:off x="3017901" y="6057498"/>
            <a:ext cx="6156198"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00"/>
              </a:spcAft>
            </a:pP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dây</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dò</a:t>
            </a:r>
            <a:r>
              <a:rPr lang="en-US" sz="2400" b="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line</a:t>
            </a:r>
            <a:endParaRPr lang="vi-VN" sz="12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AutoShape 2" descr="Mạch điều khiển động cơ DC L298N - IoTLabChannel">
            <a:extLst>
              <a:ext uri="{FF2B5EF4-FFF2-40B4-BE49-F238E27FC236}">
                <a16:creationId xmlns:a16="http://schemas.microsoft.com/office/drawing/2014/main" id="{BD32EA84-4D6B-4E82-86DA-1B2F1CA4BF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Date Placeholder 2">
            <a:extLst>
              <a:ext uri="{FF2B5EF4-FFF2-40B4-BE49-F238E27FC236}">
                <a16:creationId xmlns:a16="http://schemas.microsoft.com/office/drawing/2014/main" id="{97BDDC55-F9FE-4132-9E21-AA34B128DA07}"/>
              </a:ext>
            </a:extLst>
          </p:cNvPr>
          <p:cNvSpPr>
            <a:spLocks noGrp="1"/>
          </p:cNvSpPr>
          <p:nvPr>
            <p:ph type="dt" sz="half" idx="10"/>
          </p:nvPr>
        </p:nvSpPr>
        <p:spPr/>
        <p:txBody>
          <a:bodyPr/>
          <a:lstStyle/>
          <a:p>
            <a:fld id="{4CCD6B9D-3ED9-4209-B1B8-73FFD9B1CC69}" type="datetime1">
              <a:rPr lang="vi-VN" smtClean="0"/>
              <a:t>28/06/2021</a:t>
            </a:fld>
            <a:endParaRPr lang="vi-VN"/>
          </a:p>
        </p:txBody>
      </p:sp>
      <p:sp>
        <p:nvSpPr>
          <p:cNvPr id="5" name="Slide Number Placeholder 4">
            <a:extLst>
              <a:ext uri="{FF2B5EF4-FFF2-40B4-BE49-F238E27FC236}">
                <a16:creationId xmlns:a16="http://schemas.microsoft.com/office/drawing/2014/main" id="{E5196382-A4E4-489E-BC92-7604E5191FF6}"/>
              </a:ext>
            </a:extLst>
          </p:cNvPr>
          <p:cNvSpPr>
            <a:spLocks noGrp="1"/>
          </p:cNvSpPr>
          <p:nvPr>
            <p:ph type="sldNum" sz="quarter" idx="12"/>
          </p:nvPr>
        </p:nvSpPr>
        <p:spPr/>
        <p:txBody>
          <a:bodyPr/>
          <a:lstStyle/>
          <a:p>
            <a:fld id="{AA7773E9-5C82-4178-B043-DF519CFEA86C}" type="slidenum">
              <a:rPr lang="vi-VN" smtClean="0"/>
              <a:t>20</a:t>
            </a:fld>
            <a:endParaRPr lang="vi-VN"/>
          </a:p>
        </p:txBody>
      </p:sp>
      <p:pic>
        <p:nvPicPr>
          <p:cNvPr id="6" name="Picture 5">
            <a:extLst>
              <a:ext uri="{FF2B5EF4-FFF2-40B4-BE49-F238E27FC236}">
                <a16:creationId xmlns:a16="http://schemas.microsoft.com/office/drawing/2014/main" id="{1B603C73-2A13-4D9B-8597-6A412917E4C5}"/>
              </a:ext>
            </a:extLst>
          </p:cNvPr>
          <p:cNvPicPr>
            <a:picLocks noChangeAspect="1"/>
          </p:cNvPicPr>
          <p:nvPr/>
        </p:nvPicPr>
        <p:blipFill>
          <a:blip r:embed="rId2"/>
          <a:stretch>
            <a:fillRect/>
          </a:stretch>
        </p:blipFill>
        <p:spPr>
          <a:xfrm>
            <a:off x="1702022" y="338837"/>
            <a:ext cx="8787956" cy="5407310"/>
          </a:xfrm>
          <a:prstGeom prst="rect">
            <a:avLst/>
          </a:prstGeom>
        </p:spPr>
      </p:pic>
      <p:sp>
        <p:nvSpPr>
          <p:cNvPr id="11" name="Text Box 9">
            <a:extLst>
              <a:ext uri="{FF2B5EF4-FFF2-40B4-BE49-F238E27FC236}">
                <a16:creationId xmlns:a16="http://schemas.microsoft.com/office/drawing/2014/main" id="{8E60F997-95B2-46AB-B872-06BFDB57ED26}"/>
              </a:ext>
            </a:extLst>
          </p:cNvPr>
          <p:cNvSpPr txBox="1">
            <a:spLocks noChangeArrowheads="1"/>
          </p:cNvSpPr>
          <p:nvPr/>
        </p:nvSpPr>
        <p:spPr bwMode="auto">
          <a:xfrm>
            <a:off x="5500063" y="1329055"/>
            <a:ext cx="595937" cy="22542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100" dirty="0">
                <a:latin typeface="Calibri" panose="020F0502020204030204" pitchFamily="34" charset="0"/>
                <a:cs typeface="Times New Roman" panose="02020603050405020304" pitchFamily="18" charset="0"/>
              </a:rPr>
              <a:t>GND</a:t>
            </a: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
        <p:nvSpPr>
          <p:cNvPr id="13" name="Text Box 9">
            <a:extLst>
              <a:ext uri="{FF2B5EF4-FFF2-40B4-BE49-F238E27FC236}">
                <a16:creationId xmlns:a16="http://schemas.microsoft.com/office/drawing/2014/main" id="{4CC46AA1-35C2-493E-A897-1E7B0563D4FE}"/>
              </a:ext>
            </a:extLst>
          </p:cNvPr>
          <p:cNvSpPr txBox="1">
            <a:spLocks noChangeArrowheads="1"/>
          </p:cNvSpPr>
          <p:nvPr/>
        </p:nvSpPr>
        <p:spPr bwMode="auto">
          <a:xfrm>
            <a:off x="2894075" y="1219517"/>
            <a:ext cx="434341" cy="22542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000" b="0" i="0" u="none" strike="noStrike" cap="none" normalizeH="0" baseline="0" dirty="0">
                <a:ln>
                  <a:noFill/>
                </a:ln>
                <a:solidFill>
                  <a:schemeClr val="accent2"/>
                </a:solidFill>
                <a:effectLst/>
                <a:latin typeface="Arial" panose="020B0604020202020204" pitchFamily="34" charset="0"/>
              </a:rPr>
              <a:t>Vin</a:t>
            </a:r>
          </a:p>
        </p:txBody>
      </p:sp>
      <p:sp>
        <p:nvSpPr>
          <p:cNvPr id="14" name="Text Box 9">
            <a:extLst>
              <a:ext uri="{FF2B5EF4-FFF2-40B4-BE49-F238E27FC236}">
                <a16:creationId xmlns:a16="http://schemas.microsoft.com/office/drawing/2014/main" id="{269CD93F-3AAC-4033-849E-A2D3865071F2}"/>
              </a:ext>
            </a:extLst>
          </p:cNvPr>
          <p:cNvSpPr txBox="1">
            <a:spLocks noChangeArrowheads="1"/>
          </p:cNvSpPr>
          <p:nvPr/>
        </p:nvSpPr>
        <p:spPr bwMode="auto">
          <a:xfrm>
            <a:off x="2340696" y="2387550"/>
            <a:ext cx="398207" cy="2190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1000" dirty="0">
                <a:solidFill>
                  <a:srgbClr val="FF0000"/>
                </a:solidFill>
                <a:latin typeface="Calibri" panose="020F0502020204030204" pitchFamily="34" charset="0"/>
                <a:cs typeface="Times New Roman" panose="02020603050405020304" pitchFamily="18" charset="0"/>
              </a:rPr>
              <a:t>5V</a:t>
            </a:r>
            <a:endParaRPr kumimoji="0" lang="en-US" altLang="ja-JP" sz="1000" b="0" i="0" u="none" strike="noStrike" cap="none" normalizeH="0" baseline="0" dirty="0">
              <a:ln>
                <a:noFill/>
              </a:ln>
              <a:solidFill>
                <a:srgbClr val="FF0000"/>
              </a:solidFill>
              <a:effectLst/>
              <a:latin typeface="Arial" panose="020B0604020202020204" pitchFamily="34" charset="0"/>
            </a:endParaRPr>
          </a:p>
        </p:txBody>
      </p:sp>
      <p:sp>
        <p:nvSpPr>
          <p:cNvPr id="15" name="Text Box 9">
            <a:extLst>
              <a:ext uri="{FF2B5EF4-FFF2-40B4-BE49-F238E27FC236}">
                <a16:creationId xmlns:a16="http://schemas.microsoft.com/office/drawing/2014/main" id="{009E2B1B-D7E9-4A2E-A470-B6B36FB0E747}"/>
              </a:ext>
            </a:extLst>
          </p:cNvPr>
          <p:cNvSpPr txBox="1">
            <a:spLocks noChangeArrowheads="1"/>
          </p:cNvSpPr>
          <p:nvPr/>
        </p:nvSpPr>
        <p:spPr bwMode="auto">
          <a:xfrm>
            <a:off x="2903870" y="3066611"/>
            <a:ext cx="338093" cy="18459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kumimoji="0" lang="en-US" altLang="ja-JP" sz="900" b="0" i="0" u="none" strike="noStrike" cap="none" normalizeH="0" baseline="0" dirty="0">
              <a:ln>
                <a:noFill/>
              </a:ln>
              <a:solidFill>
                <a:srgbClr val="7030A0"/>
              </a:solidFill>
              <a:effectLst/>
              <a:latin typeface="Arial" panose="020B0604020202020204" pitchFamily="34" charset="0"/>
            </a:endParaRPr>
          </a:p>
        </p:txBody>
      </p:sp>
      <p:sp>
        <p:nvSpPr>
          <p:cNvPr id="16" name="Text Box 9">
            <a:extLst>
              <a:ext uri="{FF2B5EF4-FFF2-40B4-BE49-F238E27FC236}">
                <a16:creationId xmlns:a16="http://schemas.microsoft.com/office/drawing/2014/main" id="{EE7FDDD1-2B82-4C80-8E8A-BD98515ED665}"/>
              </a:ext>
            </a:extLst>
          </p:cNvPr>
          <p:cNvSpPr txBox="1">
            <a:spLocks noChangeArrowheads="1"/>
          </p:cNvSpPr>
          <p:nvPr/>
        </p:nvSpPr>
        <p:spPr bwMode="auto">
          <a:xfrm>
            <a:off x="4422093" y="3194878"/>
            <a:ext cx="375009" cy="18161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kumimoji="0" lang="en-US" altLang="ja-JP" sz="900" b="0" i="0" u="none" strike="noStrike" cap="none" normalizeH="0" baseline="0" dirty="0">
              <a:ln>
                <a:noFill/>
              </a:ln>
              <a:solidFill>
                <a:srgbClr val="00B0F0"/>
              </a:solidFill>
              <a:effectLst/>
              <a:latin typeface="Arial" panose="020B0604020202020204" pitchFamily="34" charset="0"/>
            </a:endParaRPr>
          </a:p>
        </p:txBody>
      </p:sp>
      <p:sp>
        <p:nvSpPr>
          <p:cNvPr id="17" name="Text Box 9">
            <a:extLst>
              <a:ext uri="{FF2B5EF4-FFF2-40B4-BE49-F238E27FC236}">
                <a16:creationId xmlns:a16="http://schemas.microsoft.com/office/drawing/2014/main" id="{7962A3A3-8C8A-402A-B580-672D314C60FC}"/>
              </a:ext>
            </a:extLst>
          </p:cNvPr>
          <p:cNvSpPr txBox="1">
            <a:spLocks noChangeArrowheads="1"/>
          </p:cNvSpPr>
          <p:nvPr/>
        </p:nvSpPr>
        <p:spPr bwMode="auto">
          <a:xfrm>
            <a:off x="5252412" y="2383957"/>
            <a:ext cx="310187" cy="207731"/>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solidFill>
                  <a:srgbClr val="00B05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kumimoji="0" lang="en-US" altLang="ja-JP" sz="900" b="0" i="0" u="none" strike="noStrike" cap="none" normalizeH="0" baseline="0" dirty="0">
              <a:ln>
                <a:noFill/>
              </a:ln>
              <a:solidFill>
                <a:srgbClr val="00B050"/>
              </a:solidFill>
              <a:effectLst/>
              <a:latin typeface="Times New Roman" panose="02020603050405020304" pitchFamily="18" charset="0"/>
              <a:cs typeface="Times New Roman" panose="02020603050405020304" pitchFamily="18" charset="0"/>
            </a:endParaRPr>
          </a:p>
        </p:txBody>
      </p:sp>
      <p:sp>
        <p:nvSpPr>
          <p:cNvPr id="18" name="Text Box 9">
            <a:extLst>
              <a:ext uri="{FF2B5EF4-FFF2-40B4-BE49-F238E27FC236}">
                <a16:creationId xmlns:a16="http://schemas.microsoft.com/office/drawing/2014/main" id="{35170448-55D2-4723-BAB0-BE75B612DFA7}"/>
              </a:ext>
            </a:extLst>
          </p:cNvPr>
          <p:cNvSpPr txBox="1">
            <a:spLocks noChangeArrowheads="1"/>
          </p:cNvSpPr>
          <p:nvPr/>
        </p:nvSpPr>
        <p:spPr bwMode="auto">
          <a:xfrm>
            <a:off x="8179132" y="1217478"/>
            <a:ext cx="393315" cy="22315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900" dirty="0">
                <a:solidFill>
                  <a:srgbClr val="00B050"/>
                </a:solidFill>
                <a:latin typeface="Times New Roman" panose="02020603050405020304" pitchFamily="18" charset="0"/>
                <a:cs typeface="Times New Roman" panose="02020603050405020304" pitchFamily="18" charset="0"/>
              </a:rPr>
              <a:t>12V</a:t>
            </a:r>
            <a:endParaRPr kumimoji="0" lang="en-US" altLang="ja-JP" sz="900" b="0" i="0" u="none" strike="noStrike" cap="none" normalizeH="0" baseline="0" dirty="0">
              <a:ln>
                <a:noFill/>
              </a:ln>
              <a:solidFill>
                <a:srgbClr val="00B05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171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C129166-52A1-4AF1-A8E6-5E0BC8CB398D}"/>
              </a:ext>
            </a:extLst>
          </p:cNvPr>
          <p:cNvSpPr>
            <a:spLocks noGrp="1"/>
          </p:cNvSpPr>
          <p:nvPr>
            <p:ph type="dt" sz="half" idx="10"/>
          </p:nvPr>
        </p:nvSpPr>
        <p:spPr/>
        <p:txBody>
          <a:bodyPr/>
          <a:lstStyle/>
          <a:p>
            <a:fld id="{628363BC-F745-429D-A29C-FFB5AB2B4851}" type="datetime1">
              <a:rPr lang="vi-VN" smtClean="0"/>
              <a:t>28/06/2021</a:t>
            </a:fld>
            <a:endParaRPr lang="vi-VN"/>
          </a:p>
        </p:txBody>
      </p:sp>
      <p:sp>
        <p:nvSpPr>
          <p:cNvPr id="7" name="Slide Number Placeholder 6">
            <a:extLst>
              <a:ext uri="{FF2B5EF4-FFF2-40B4-BE49-F238E27FC236}">
                <a16:creationId xmlns:a16="http://schemas.microsoft.com/office/drawing/2014/main" id="{C41F08D3-B7A9-423A-A226-09632112FA31}"/>
              </a:ext>
            </a:extLst>
          </p:cNvPr>
          <p:cNvSpPr>
            <a:spLocks noGrp="1"/>
          </p:cNvSpPr>
          <p:nvPr>
            <p:ph type="sldNum" sz="quarter" idx="12"/>
          </p:nvPr>
        </p:nvSpPr>
        <p:spPr/>
        <p:txBody>
          <a:bodyPr/>
          <a:lstStyle/>
          <a:p>
            <a:fld id="{AA7773E9-5C82-4178-B043-DF519CFEA86C}" type="slidenum">
              <a:rPr lang="vi-VN" smtClean="0"/>
              <a:t>21</a:t>
            </a:fld>
            <a:endParaRPr lang="vi-VN"/>
          </a:p>
        </p:txBody>
      </p:sp>
      <p:pic>
        <p:nvPicPr>
          <p:cNvPr id="8" name="Picture 7">
            <a:extLst>
              <a:ext uri="{FF2B5EF4-FFF2-40B4-BE49-F238E27FC236}">
                <a16:creationId xmlns:a16="http://schemas.microsoft.com/office/drawing/2014/main" id="{2181D493-8119-4286-B36D-6A9C5D2C0173}"/>
              </a:ext>
            </a:extLst>
          </p:cNvPr>
          <p:cNvPicPr>
            <a:picLocks noChangeAspect="1"/>
          </p:cNvPicPr>
          <p:nvPr/>
        </p:nvPicPr>
        <p:blipFill rotWithShape="1">
          <a:blip r:embed="rId2"/>
          <a:srcRect l="6875" t="25578" r="4567" b="7314"/>
          <a:stretch/>
        </p:blipFill>
        <p:spPr>
          <a:xfrm>
            <a:off x="195943" y="136525"/>
            <a:ext cx="11775233" cy="6285140"/>
          </a:xfrm>
          <a:prstGeom prst="rect">
            <a:avLst/>
          </a:prstGeom>
        </p:spPr>
      </p:pic>
    </p:spTree>
    <p:extLst>
      <p:ext uri="{BB962C8B-B14F-4D97-AF65-F5344CB8AC3E}">
        <p14:creationId xmlns:p14="http://schemas.microsoft.com/office/powerpoint/2010/main" val="247092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567814B9-60EA-4284-A7B4-07CB3F5E0A7B}"/>
              </a:ext>
            </a:extLst>
          </p:cNvPr>
          <p:cNvPicPr/>
          <p:nvPr/>
        </p:nvPicPr>
        <p:blipFill rotWithShape="1">
          <a:blip r:embed="rId2"/>
          <a:srcRect t="8859" r="80389" b="37438"/>
          <a:stretch/>
        </p:blipFill>
        <p:spPr bwMode="auto">
          <a:xfrm>
            <a:off x="0" y="0"/>
            <a:ext cx="4802816" cy="6858000"/>
          </a:xfrm>
          <a:prstGeom prst="rect">
            <a:avLst/>
          </a:prstGeom>
          <a:ln>
            <a:noFill/>
          </a:ln>
          <a:extLst>
            <a:ext uri="{53640926-AAD7-44D8-BBD7-CCE9431645EC}">
              <a14:shadowObscured xmlns:a14="http://schemas.microsoft.com/office/drawing/2010/main"/>
            </a:ext>
          </a:extLst>
        </p:spPr>
      </p:pic>
      <p:pic>
        <p:nvPicPr>
          <p:cNvPr id="79" name="Picture 78">
            <a:extLst>
              <a:ext uri="{FF2B5EF4-FFF2-40B4-BE49-F238E27FC236}">
                <a16:creationId xmlns:a16="http://schemas.microsoft.com/office/drawing/2014/main" id="{3DF055B8-ACDF-4B1A-B7F7-E0651371B669}"/>
              </a:ext>
            </a:extLst>
          </p:cNvPr>
          <p:cNvPicPr/>
          <p:nvPr/>
        </p:nvPicPr>
        <p:blipFill>
          <a:blip r:embed="rId3">
            <a:extLst>
              <a:ext uri="{28A0092B-C50C-407E-A947-70E740481C1C}">
                <a14:useLocalDpi xmlns:a14="http://schemas.microsoft.com/office/drawing/2010/main" val="0"/>
              </a:ext>
            </a:extLst>
          </a:blip>
          <a:stretch>
            <a:fillRect/>
          </a:stretch>
        </p:blipFill>
        <p:spPr>
          <a:xfrm>
            <a:off x="4688703" y="0"/>
            <a:ext cx="7467438" cy="6858000"/>
          </a:xfrm>
          <a:prstGeom prst="rect">
            <a:avLst/>
          </a:prstGeom>
        </p:spPr>
      </p:pic>
      <p:cxnSp>
        <p:nvCxnSpPr>
          <p:cNvPr id="3" name="Straight Connector 2"/>
          <p:cNvCxnSpPr/>
          <p:nvPr/>
        </p:nvCxnSpPr>
        <p:spPr>
          <a:xfrm>
            <a:off x="4724562"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2" name="Date Placeholder 1">
            <a:extLst>
              <a:ext uri="{FF2B5EF4-FFF2-40B4-BE49-F238E27FC236}">
                <a16:creationId xmlns:a16="http://schemas.microsoft.com/office/drawing/2014/main" id="{D36AD67F-246C-449D-84B0-2EC4730950A0}"/>
              </a:ext>
            </a:extLst>
          </p:cNvPr>
          <p:cNvSpPr>
            <a:spLocks noGrp="1"/>
          </p:cNvSpPr>
          <p:nvPr>
            <p:ph type="dt" sz="half" idx="10"/>
          </p:nvPr>
        </p:nvSpPr>
        <p:spPr/>
        <p:txBody>
          <a:bodyPr/>
          <a:lstStyle/>
          <a:p>
            <a:fld id="{7090B93A-E377-4CB6-B003-85C3F3CB7F69}" type="datetime1">
              <a:rPr lang="vi-VN" smtClean="0"/>
              <a:t>28/06/2021</a:t>
            </a:fld>
            <a:endParaRPr lang="vi-VN"/>
          </a:p>
        </p:txBody>
      </p:sp>
      <p:sp>
        <p:nvSpPr>
          <p:cNvPr id="5" name="Slide Number Placeholder 4">
            <a:extLst>
              <a:ext uri="{FF2B5EF4-FFF2-40B4-BE49-F238E27FC236}">
                <a16:creationId xmlns:a16="http://schemas.microsoft.com/office/drawing/2014/main" id="{F390358B-9577-43DD-B64A-E0FE7DC2FFE5}"/>
              </a:ext>
            </a:extLst>
          </p:cNvPr>
          <p:cNvSpPr>
            <a:spLocks noGrp="1"/>
          </p:cNvSpPr>
          <p:nvPr>
            <p:ph type="sldNum" sz="quarter" idx="12"/>
          </p:nvPr>
        </p:nvSpPr>
        <p:spPr/>
        <p:txBody>
          <a:bodyPr/>
          <a:lstStyle/>
          <a:p>
            <a:fld id="{AA7773E9-5C82-4178-B043-DF519CFEA86C}" type="slidenum">
              <a:rPr lang="vi-VN" smtClean="0"/>
              <a:t>22</a:t>
            </a:fld>
            <a:endParaRPr lang="vi-VN"/>
          </a:p>
        </p:txBody>
      </p:sp>
    </p:spTree>
    <p:extLst>
      <p:ext uri="{BB962C8B-B14F-4D97-AF65-F5344CB8AC3E}">
        <p14:creationId xmlns:p14="http://schemas.microsoft.com/office/powerpoint/2010/main" val="2489561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AADCA-EF3C-46ED-B36A-B6741B23A3F8}"/>
              </a:ext>
            </a:extLst>
          </p:cNvPr>
          <p:cNvSpPr>
            <a:spLocks noGrp="1"/>
          </p:cNvSpPr>
          <p:nvPr>
            <p:ph type="title"/>
          </p:nvPr>
        </p:nvSpPr>
        <p:spPr>
          <a:xfrm>
            <a:off x="587808" y="114156"/>
            <a:ext cx="6427111" cy="423455"/>
          </a:xfrm>
        </p:spPr>
        <p:txBody>
          <a:bodyPr>
            <a:noAutofit/>
          </a:bodyPr>
          <a:lstStyle/>
          <a:p>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cảnh</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endParaRPr lang="vi-VN" sz="2800" b="1" dirty="0">
              <a:latin typeface="Times New Roman" panose="02020603050405020304" pitchFamily="18" charset="0"/>
              <a:cs typeface="Times New Roman" panose="02020603050405020304" pitchFamily="18" charset="0"/>
            </a:endParaRPr>
          </a:p>
        </p:txBody>
      </p:sp>
      <p:pic>
        <p:nvPicPr>
          <p:cNvPr id="4097" name="Picture 6">
            <a:extLst>
              <a:ext uri="{FF2B5EF4-FFF2-40B4-BE49-F238E27FC236}">
                <a16:creationId xmlns:a16="http://schemas.microsoft.com/office/drawing/2014/main" id="{D45303C6-642E-4A8C-A12D-905EA2B0D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626" y="1253736"/>
            <a:ext cx="9548168" cy="3591804"/>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9">
            <a:extLst>
              <a:ext uri="{FF2B5EF4-FFF2-40B4-BE49-F238E27FC236}">
                <a16:creationId xmlns:a16="http://schemas.microsoft.com/office/drawing/2014/main" id="{D8DDE5C6-20A1-45EB-BE11-9099C908C185}"/>
              </a:ext>
            </a:extLst>
          </p:cNvPr>
          <p:cNvSpPr txBox="1">
            <a:spLocks noChangeArrowheads="1"/>
          </p:cNvSpPr>
          <p:nvPr/>
        </p:nvSpPr>
        <p:spPr bwMode="auto">
          <a:xfrm>
            <a:off x="3982159" y="2302399"/>
            <a:ext cx="247650" cy="2190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1</a:t>
            </a: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
        <p:nvSpPr>
          <p:cNvPr id="5" name="Text Box 10">
            <a:extLst>
              <a:ext uri="{FF2B5EF4-FFF2-40B4-BE49-F238E27FC236}">
                <a16:creationId xmlns:a16="http://schemas.microsoft.com/office/drawing/2014/main" id="{61E34D86-FAF4-454B-B80C-3B856787096A}"/>
              </a:ext>
            </a:extLst>
          </p:cNvPr>
          <p:cNvSpPr txBox="1">
            <a:spLocks noChangeArrowheads="1"/>
          </p:cNvSpPr>
          <p:nvPr/>
        </p:nvSpPr>
        <p:spPr bwMode="auto">
          <a:xfrm>
            <a:off x="5848350" y="2671762"/>
            <a:ext cx="247650" cy="2286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2</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6" name="Text Box 11">
            <a:extLst>
              <a:ext uri="{FF2B5EF4-FFF2-40B4-BE49-F238E27FC236}">
                <a16:creationId xmlns:a16="http://schemas.microsoft.com/office/drawing/2014/main" id="{828E7DBF-9768-4D4A-B3AD-BAC7FFA08813}"/>
              </a:ext>
            </a:extLst>
          </p:cNvPr>
          <p:cNvSpPr txBox="1">
            <a:spLocks noChangeArrowheads="1"/>
          </p:cNvSpPr>
          <p:nvPr/>
        </p:nvSpPr>
        <p:spPr bwMode="auto">
          <a:xfrm>
            <a:off x="9931892" y="2343565"/>
            <a:ext cx="247650" cy="2952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3</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7" name="Text Box 9857">
            <a:extLst>
              <a:ext uri="{FF2B5EF4-FFF2-40B4-BE49-F238E27FC236}">
                <a16:creationId xmlns:a16="http://schemas.microsoft.com/office/drawing/2014/main" id="{01995ABC-AB9F-4FF1-8C8A-11CF722E1B45}"/>
              </a:ext>
            </a:extLst>
          </p:cNvPr>
          <p:cNvSpPr txBox="1">
            <a:spLocks noChangeArrowheads="1"/>
          </p:cNvSpPr>
          <p:nvPr/>
        </p:nvSpPr>
        <p:spPr bwMode="auto">
          <a:xfrm>
            <a:off x="3553714" y="3676650"/>
            <a:ext cx="247650" cy="2190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4</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8" name="Text Box 14">
            <a:extLst>
              <a:ext uri="{FF2B5EF4-FFF2-40B4-BE49-F238E27FC236}">
                <a16:creationId xmlns:a16="http://schemas.microsoft.com/office/drawing/2014/main" id="{33D81113-F572-4F8B-9E3F-C39B4C0CC1ED}"/>
              </a:ext>
            </a:extLst>
          </p:cNvPr>
          <p:cNvSpPr txBox="1">
            <a:spLocks noChangeArrowheads="1"/>
          </p:cNvSpPr>
          <p:nvPr/>
        </p:nvSpPr>
        <p:spPr bwMode="auto">
          <a:xfrm>
            <a:off x="7106308" y="3450430"/>
            <a:ext cx="247650" cy="295275"/>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5</a:t>
            </a: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
        <p:nvSpPr>
          <p:cNvPr id="9" name="Text Box 16">
            <a:extLst>
              <a:ext uri="{FF2B5EF4-FFF2-40B4-BE49-F238E27FC236}">
                <a16:creationId xmlns:a16="http://schemas.microsoft.com/office/drawing/2014/main" id="{91775216-3D43-4FB1-8388-043EDE1C5BD8}"/>
              </a:ext>
            </a:extLst>
          </p:cNvPr>
          <p:cNvSpPr txBox="1">
            <a:spLocks noChangeArrowheads="1"/>
          </p:cNvSpPr>
          <p:nvPr/>
        </p:nvSpPr>
        <p:spPr bwMode="auto">
          <a:xfrm>
            <a:off x="10186873" y="3259931"/>
            <a:ext cx="247650" cy="338137"/>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6</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Rectangle 9856">
            <a:extLst>
              <a:ext uri="{FF2B5EF4-FFF2-40B4-BE49-F238E27FC236}">
                <a16:creationId xmlns:a16="http://schemas.microsoft.com/office/drawing/2014/main" id="{2A12A1CD-EAE4-4E2D-8142-871E63AC72ED}"/>
              </a:ext>
            </a:extLst>
          </p:cNvPr>
          <p:cNvSpPr>
            <a:spLocks noChangeArrowheads="1"/>
          </p:cNvSpPr>
          <p:nvPr/>
        </p:nvSpPr>
        <p:spPr bwMode="auto">
          <a:xfrm>
            <a:off x="4740245" y="3786187"/>
            <a:ext cx="704850" cy="476250"/>
          </a:xfrm>
          <a:prstGeom prst="rect">
            <a:avLst/>
          </a:prstGeom>
          <a:solidFill>
            <a:srgbClr val="FFFFFF"/>
          </a:solidFill>
          <a:ln w="25400">
            <a:solidFill>
              <a:srgbClr val="000000"/>
            </a:solidFill>
            <a:prstDash val="lgDashDot"/>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10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Cáp nạp USB</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1" name="Rectangle 9">
            <a:extLst>
              <a:ext uri="{FF2B5EF4-FFF2-40B4-BE49-F238E27FC236}">
                <a16:creationId xmlns:a16="http://schemas.microsoft.com/office/drawing/2014/main" id="{8C7ED73A-AE55-4D7D-A5AC-261EE00FBEB6}"/>
              </a:ext>
            </a:extLst>
          </p:cNvPr>
          <p:cNvSpPr>
            <a:spLocks noChangeArrowheads="1"/>
          </p:cNvSpPr>
          <p:nvPr/>
        </p:nvSpPr>
        <p:spPr bwMode="auto">
          <a:xfrm>
            <a:off x="1775534" y="16867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2" name="Rectangle 17">
            <a:extLst>
              <a:ext uri="{FF2B5EF4-FFF2-40B4-BE49-F238E27FC236}">
                <a16:creationId xmlns:a16="http://schemas.microsoft.com/office/drawing/2014/main" id="{1FA22606-C824-442F-89C2-EB33F847579B}"/>
              </a:ext>
            </a:extLst>
          </p:cNvPr>
          <p:cNvSpPr>
            <a:spLocks noChangeArrowheads="1"/>
          </p:cNvSpPr>
          <p:nvPr/>
        </p:nvSpPr>
        <p:spPr bwMode="auto">
          <a:xfrm>
            <a:off x="2232734" y="21439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3" name="Rectangle 18">
            <a:extLst>
              <a:ext uri="{FF2B5EF4-FFF2-40B4-BE49-F238E27FC236}">
                <a16:creationId xmlns:a16="http://schemas.microsoft.com/office/drawing/2014/main" id="{0C755B60-2ACC-4BEF-B051-42FDE775C341}"/>
              </a:ext>
            </a:extLst>
          </p:cNvPr>
          <p:cNvSpPr>
            <a:spLocks noChangeArrowheads="1"/>
          </p:cNvSpPr>
          <p:nvPr/>
        </p:nvSpPr>
        <p:spPr bwMode="auto">
          <a:xfrm>
            <a:off x="2803302" y="4886549"/>
            <a:ext cx="686681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vi-VN" sz="13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Sơ</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phận</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ảnh</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cảnh</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báo</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vi-VN" b="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dùng</a:t>
            </a:r>
            <a:endParaRPr kumimoji="0" lang="en-US" altLang="vi-VN"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8788E99-C6E3-43A9-8D43-4943C54EA361}"/>
              </a:ext>
            </a:extLst>
          </p:cNvPr>
          <p:cNvSpPr txBox="1"/>
          <p:nvPr/>
        </p:nvSpPr>
        <p:spPr>
          <a:xfrm>
            <a:off x="2803302" y="5537954"/>
            <a:ext cx="6982286" cy="878895"/>
          </a:xfrm>
          <a:prstGeom prst="rect">
            <a:avLst/>
          </a:prstGeom>
          <a:noFill/>
        </p:spPr>
        <p:txBody>
          <a:bodyPr wrap="square">
            <a:spAutoFit/>
          </a:bodyPr>
          <a:lstStyle/>
          <a:p>
            <a:pPr algn="ctr">
              <a:lnSpc>
                <a:spcPct val="150000"/>
              </a:lnSpc>
              <a:spcAft>
                <a:spcPts val="800"/>
              </a:spcAft>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(1-ESP32 CAM; 2-Mạch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USB UART PL2303; 3-Sạc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4-Máy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5-Arduino Uno; 6-Còi)</a:t>
            </a:r>
            <a:endParaRPr lang="vi-V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任意多边形 16">
            <a:extLst>
              <a:ext uri="{FF2B5EF4-FFF2-40B4-BE49-F238E27FC236}">
                <a16:creationId xmlns:a16="http://schemas.microsoft.com/office/drawing/2014/main" id="{D4F9526C-C63F-4AD7-996F-8DD1C9183572}"/>
              </a:ext>
            </a:extLst>
          </p:cNvPr>
          <p:cNvSpPr/>
          <p:nvPr/>
        </p:nvSpPr>
        <p:spPr>
          <a:xfrm>
            <a:off x="115732" y="421459"/>
            <a:ext cx="5732618"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Freeform 34">
            <a:extLst>
              <a:ext uri="{FF2B5EF4-FFF2-40B4-BE49-F238E27FC236}">
                <a16:creationId xmlns:a16="http://schemas.microsoft.com/office/drawing/2014/main" id="{58F36F2E-1DCE-4507-94C5-BB29ABDC8BB6}"/>
              </a:ext>
            </a:extLst>
          </p:cNvPr>
          <p:cNvSpPr>
            <a:spLocks noEditPoints="1"/>
          </p:cNvSpPr>
          <p:nvPr/>
        </p:nvSpPr>
        <p:spPr bwMode="auto">
          <a:xfrm>
            <a:off x="5937241" y="44816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B8FB1B75-9F48-4658-AC0B-2B5D1901A265}"/>
              </a:ext>
            </a:extLst>
          </p:cNvPr>
          <p:cNvSpPr>
            <a:spLocks noGrp="1"/>
          </p:cNvSpPr>
          <p:nvPr>
            <p:ph type="dt" sz="half" idx="10"/>
          </p:nvPr>
        </p:nvSpPr>
        <p:spPr/>
        <p:txBody>
          <a:bodyPr/>
          <a:lstStyle/>
          <a:p>
            <a:fld id="{DFA93747-5D88-4D0D-972F-A4C85B1BF545}" type="datetime1">
              <a:rPr lang="vi-VN" smtClean="0"/>
              <a:t>28/06/2021</a:t>
            </a:fld>
            <a:endParaRPr lang="vi-VN"/>
          </a:p>
        </p:txBody>
      </p:sp>
      <p:sp>
        <p:nvSpPr>
          <p:cNvPr id="18" name="Slide Number Placeholder 17">
            <a:extLst>
              <a:ext uri="{FF2B5EF4-FFF2-40B4-BE49-F238E27FC236}">
                <a16:creationId xmlns:a16="http://schemas.microsoft.com/office/drawing/2014/main" id="{DBA44BAE-4CAB-4B60-9DA7-B24D52A76EC5}"/>
              </a:ext>
            </a:extLst>
          </p:cNvPr>
          <p:cNvSpPr>
            <a:spLocks noGrp="1"/>
          </p:cNvSpPr>
          <p:nvPr>
            <p:ph type="sldNum" sz="quarter" idx="12"/>
          </p:nvPr>
        </p:nvSpPr>
        <p:spPr/>
        <p:txBody>
          <a:bodyPr/>
          <a:lstStyle/>
          <a:p>
            <a:fld id="{AA7773E9-5C82-4178-B043-DF519CFEA86C}" type="slidenum">
              <a:rPr lang="vi-VN" smtClean="0"/>
              <a:t>23</a:t>
            </a:fld>
            <a:endParaRPr lang="vi-VN"/>
          </a:p>
        </p:txBody>
      </p:sp>
    </p:spTree>
    <p:extLst>
      <p:ext uri="{BB962C8B-B14F-4D97-AF65-F5344CB8AC3E}">
        <p14:creationId xmlns:p14="http://schemas.microsoft.com/office/powerpoint/2010/main" val="2019539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16">
            <a:extLst>
              <a:ext uri="{FF2B5EF4-FFF2-40B4-BE49-F238E27FC236}">
                <a16:creationId xmlns:a16="http://schemas.microsoft.com/office/drawing/2014/main" id="{9B19F2B9-9472-4BED-BA9E-957AA9D52870}"/>
              </a:ext>
            </a:extLst>
          </p:cNvPr>
          <p:cNvSpPr/>
          <p:nvPr/>
        </p:nvSpPr>
        <p:spPr>
          <a:xfrm>
            <a:off x="0" y="212777"/>
            <a:ext cx="3209544"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Freeform 34">
            <a:extLst>
              <a:ext uri="{FF2B5EF4-FFF2-40B4-BE49-F238E27FC236}">
                <a16:creationId xmlns:a16="http://schemas.microsoft.com/office/drawing/2014/main" id="{B147D9C0-2F86-4918-BE24-86276D38AF7A}"/>
              </a:ext>
            </a:extLst>
          </p:cNvPr>
          <p:cNvSpPr>
            <a:spLocks noEditPoints="1"/>
          </p:cNvSpPr>
          <p:nvPr/>
        </p:nvSpPr>
        <p:spPr bwMode="auto">
          <a:xfrm>
            <a:off x="3281211" y="212777"/>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861538" cy="344853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 y="3448531"/>
            <a:ext cx="5840979" cy="34094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1539" y="-18387"/>
            <a:ext cx="6330462" cy="348530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5631" y="3448531"/>
            <a:ext cx="6366369" cy="278814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1538" y="6236676"/>
            <a:ext cx="6330459" cy="621323"/>
          </a:xfrm>
          <a:prstGeom prst="rect">
            <a:avLst/>
          </a:prstGeom>
        </p:spPr>
      </p:pic>
      <p:sp>
        <p:nvSpPr>
          <p:cNvPr id="15" name="Right Brace 14"/>
          <p:cNvSpPr/>
          <p:nvPr/>
        </p:nvSpPr>
        <p:spPr>
          <a:xfrm>
            <a:off x="5440213" y="4208585"/>
            <a:ext cx="363415" cy="2649414"/>
          </a:xfrm>
          <a:prstGeom prst="rightBrace">
            <a:avLst>
              <a:gd name="adj1" fmla="val 5672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6" name="Frame 15"/>
          <p:cNvSpPr/>
          <p:nvPr/>
        </p:nvSpPr>
        <p:spPr>
          <a:xfrm>
            <a:off x="868950" y="2625968"/>
            <a:ext cx="2340594" cy="656493"/>
          </a:xfrm>
          <a:prstGeom prst="frame">
            <a:avLst>
              <a:gd name="adj1" fmla="val 535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3281212" y="2769548"/>
            <a:ext cx="234070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i="1" dirty="0" err="1">
                <a:latin typeface="Times New Roman" pitchFamily="18" charset="0"/>
                <a:ea typeface="Tahoma" pitchFamily="34" charset="0"/>
                <a:cs typeface="Times New Roman" pitchFamily="18" charset="0"/>
              </a:rPr>
              <a:t>Tên</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và</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mật</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khẩu</a:t>
            </a:r>
            <a:r>
              <a:rPr lang="en-US" i="1" dirty="0">
                <a:latin typeface="Times New Roman" pitchFamily="18" charset="0"/>
                <a:ea typeface="Tahoma" pitchFamily="34" charset="0"/>
                <a:cs typeface="Times New Roman" pitchFamily="18" charset="0"/>
              </a:rPr>
              <a:t> Wi-Fi</a:t>
            </a:r>
          </a:p>
        </p:txBody>
      </p:sp>
      <p:sp>
        <p:nvSpPr>
          <p:cNvPr id="20" name="TextBox 19"/>
          <p:cNvSpPr txBox="1"/>
          <p:nvPr/>
        </p:nvSpPr>
        <p:spPr>
          <a:xfrm>
            <a:off x="5955322" y="5348626"/>
            <a:ext cx="395067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i="1" dirty="0" err="1">
                <a:latin typeface="Times New Roman" pitchFamily="18" charset="0"/>
                <a:ea typeface="Tahoma" pitchFamily="34" charset="0"/>
                <a:cs typeface="Times New Roman" pitchFamily="18" charset="0"/>
              </a:rPr>
              <a:t>Thiết</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lập</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các</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chân</a:t>
            </a:r>
            <a:r>
              <a:rPr lang="en-US" i="1" dirty="0">
                <a:latin typeface="Times New Roman" pitchFamily="18" charset="0"/>
                <a:ea typeface="Tahoma" pitchFamily="34" charset="0"/>
                <a:cs typeface="Times New Roman" pitchFamily="18" charset="0"/>
              </a:rPr>
              <a:t> </a:t>
            </a:r>
            <a:r>
              <a:rPr lang="en-US" i="1" dirty="0" err="1">
                <a:latin typeface="Times New Roman" pitchFamily="18" charset="0"/>
                <a:ea typeface="Tahoma" pitchFamily="34" charset="0"/>
                <a:cs typeface="Times New Roman" pitchFamily="18" charset="0"/>
              </a:rPr>
              <a:t>của</a:t>
            </a:r>
            <a:r>
              <a:rPr lang="en-US" i="1" dirty="0">
                <a:latin typeface="Times New Roman" pitchFamily="18" charset="0"/>
                <a:ea typeface="Tahoma" pitchFamily="34" charset="0"/>
                <a:cs typeface="Times New Roman" pitchFamily="18" charset="0"/>
              </a:rPr>
              <a:t> Camera OV 2640</a:t>
            </a:r>
          </a:p>
        </p:txBody>
      </p:sp>
      <p:sp>
        <p:nvSpPr>
          <p:cNvPr id="2" name="Date Placeholder 1">
            <a:extLst>
              <a:ext uri="{FF2B5EF4-FFF2-40B4-BE49-F238E27FC236}">
                <a16:creationId xmlns:a16="http://schemas.microsoft.com/office/drawing/2014/main" id="{1B8F70F5-085F-4DBD-BFB7-C6603CBBAB6F}"/>
              </a:ext>
            </a:extLst>
          </p:cNvPr>
          <p:cNvSpPr>
            <a:spLocks noGrp="1"/>
          </p:cNvSpPr>
          <p:nvPr>
            <p:ph type="dt" sz="half" idx="10"/>
          </p:nvPr>
        </p:nvSpPr>
        <p:spPr/>
        <p:txBody>
          <a:bodyPr/>
          <a:lstStyle/>
          <a:p>
            <a:fld id="{C1EB52B3-6FFE-4BD6-9C71-B00FCF1532CA}" type="datetime1">
              <a:rPr lang="vi-VN" smtClean="0"/>
              <a:t>28/06/2021</a:t>
            </a:fld>
            <a:endParaRPr lang="vi-VN"/>
          </a:p>
        </p:txBody>
      </p:sp>
      <p:sp>
        <p:nvSpPr>
          <p:cNvPr id="4" name="Slide Number Placeholder 3">
            <a:extLst>
              <a:ext uri="{FF2B5EF4-FFF2-40B4-BE49-F238E27FC236}">
                <a16:creationId xmlns:a16="http://schemas.microsoft.com/office/drawing/2014/main" id="{C71E5BD0-7487-4035-9D2F-C98E0C887745}"/>
              </a:ext>
            </a:extLst>
          </p:cNvPr>
          <p:cNvSpPr>
            <a:spLocks noGrp="1"/>
          </p:cNvSpPr>
          <p:nvPr>
            <p:ph type="sldNum" sz="quarter" idx="12"/>
          </p:nvPr>
        </p:nvSpPr>
        <p:spPr/>
        <p:txBody>
          <a:bodyPr/>
          <a:lstStyle/>
          <a:p>
            <a:fld id="{AA7773E9-5C82-4178-B043-DF519CFEA86C}" type="slidenum">
              <a:rPr lang="vi-VN" smtClean="0"/>
              <a:t>24</a:t>
            </a:fld>
            <a:endParaRPr lang="vi-VN"/>
          </a:p>
        </p:txBody>
      </p:sp>
      <p:sp>
        <p:nvSpPr>
          <p:cNvPr id="17" name="TextBox 16"/>
          <p:cNvSpPr txBox="1"/>
          <p:nvPr/>
        </p:nvSpPr>
        <p:spPr>
          <a:xfrm>
            <a:off x="2343137" y="73126"/>
            <a:ext cx="344588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b="1" dirty="0">
                <a:latin typeface="Times New Roman" pitchFamily="18" charset="0"/>
                <a:ea typeface="Tahoma" pitchFamily="34" charset="0"/>
                <a:cs typeface="Times New Roman" pitchFamily="18" charset="0"/>
              </a:rPr>
              <a:t>Code Camera Webserver</a:t>
            </a:r>
          </a:p>
        </p:txBody>
      </p:sp>
    </p:spTree>
    <p:extLst>
      <p:ext uri="{BB962C8B-B14F-4D97-AF65-F5344CB8AC3E}">
        <p14:creationId xmlns:p14="http://schemas.microsoft.com/office/powerpoint/2010/main" val="437831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D318-BADA-4D11-A0A4-B22C66FAA2BE}"/>
              </a:ext>
            </a:extLst>
          </p:cNvPr>
          <p:cNvSpPr>
            <a:spLocks noGrp="1"/>
          </p:cNvSpPr>
          <p:nvPr>
            <p:ph type="title"/>
          </p:nvPr>
        </p:nvSpPr>
        <p:spPr>
          <a:xfrm>
            <a:off x="71667" y="144716"/>
            <a:ext cx="3430485" cy="485599"/>
          </a:xfrm>
        </p:spPr>
        <p:txBody>
          <a:bodyPr>
            <a:noAutofit/>
          </a:bodyPr>
          <a:lstStyle/>
          <a:p>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lập</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ESP32-CAM</a:t>
            </a:r>
            <a:br>
              <a:rPr lang="vi-VN" sz="2000" b="1" dirty="0">
                <a:effectLst/>
                <a:latin typeface="Times New Roman" panose="02020603050405020304" pitchFamily="18" charset="0"/>
                <a:ea typeface="Calibri" panose="020F0502020204030204" pitchFamily="34" charset="0"/>
                <a:cs typeface="Times New Roman" panose="02020603050405020304" pitchFamily="18" charset="0"/>
              </a:rPr>
            </a:br>
            <a:endParaRPr lang="vi-V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D6943B-92A1-4A5F-AF66-9F180FAB3C50}"/>
              </a:ext>
            </a:extLst>
          </p:cNvPr>
          <p:cNvPicPr/>
          <p:nvPr/>
        </p:nvPicPr>
        <p:blipFill>
          <a:blip r:embed="rId2">
            <a:extLst>
              <a:ext uri="{28A0092B-C50C-407E-A947-70E740481C1C}">
                <a14:useLocalDpi xmlns:a14="http://schemas.microsoft.com/office/drawing/2010/main" val="0"/>
              </a:ext>
            </a:extLst>
          </a:blip>
          <a:stretch>
            <a:fillRect/>
          </a:stretch>
        </p:blipFill>
        <p:spPr>
          <a:xfrm>
            <a:off x="1371976" y="1812782"/>
            <a:ext cx="9188447" cy="4466980"/>
          </a:xfrm>
          <a:prstGeom prst="rect">
            <a:avLst/>
          </a:prstGeom>
        </p:spPr>
      </p:pic>
      <p:sp>
        <p:nvSpPr>
          <p:cNvPr id="5" name="任意多边形 16">
            <a:extLst>
              <a:ext uri="{FF2B5EF4-FFF2-40B4-BE49-F238E27FC236}">
                <a16:creationId xmlns:a16="http://schemas.microsoft.com/office/drawing/2014/main" id="{9B19F2B9-9472-4BED-BA9E-957AA9D52870}"/>
              </a:ext>
            </a:extLst>
          </p:cNvPr>
          <p:cNvSpPr/>
          <p:nvPr/>
        </p:nvSpPr>
        <p:spPr>
          <a:xfrm>
            <a:off x="0" y="212777"/>
            <a:ext cx="3209544"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Freeform 34">
            <a:extLst>
              <a:ext uri="{FF2B5EF4-FFF2-40B4-BE49-F238E27FC236}">
                <a16:creationId xmlns:a16="http://schemas.microsoft.com/office/drawing/2014/main" id="{B147D9C0-2F86-4918-BE24-86276D38AF7A}"/>
              </a:ext>
            </a:extLst>
          </p:cNvPr>
          <p:cNvSpPr>
            <a:spLocks noEditPoints="1"/>
          </p:cNvSpPr>
          <p:nvPr/>
        </p:nvSpPr>
        <p:spPr bwMode="auto">
          <a:xfrm>
            <a:off x="3281211" y="212777"/>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Frame 7"/>
          <p:cNvSpPr/>
          <p:nvPr/>
        </p:nvSpPr>
        <p:spPr>
          <a:xfrm>
            <a:off x="4787152" y="3729318"/>
            <a:ext cx="5773271" cy="2550444"/>
          </a:xfrm>
          <a:prstGeom prst="frame">
            <a:avLst>
              <a:gd name="adj1" fmla="val 5310"/>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2438400" y="3334870"/>
            <a:ext cx="2348752" cy="878541"/>
          </a:xfrm>
          <a:prstGeom prst="frame">
            <a:avLst>
              <a:gd name="adj1" fmla="val 5310"/>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chemeClr val="tx1"/>
              </a:solidFill>
            </a:endParaRPr>
          </a:p>
        </p:txBody>
      </p:sp>
      <p:sp>
        <p:nvSpPr>
          <p:cNvPr id="3" name="Date Placeholder 2">
            <a:extLst>
              <a:ext uri="{FF2B5EF4-FFF2-40B4-BE49-F238E27FC236}">
                <a16:creationId xmlns:a16="http://schemas.microsoft.com/office/drawing/2014/main" id="{E303836C-8139-487C-91DA-D76356600EC5}"/>
              </a:ext>
            </a:extLst>
          </p:cNvPr>
          <p:cNvSpPr>
            <a:spLocks noGrp="1"/>
          </p:cNvSpPr>
          <p:nvPr>
            <p:ph type="dt" sz="half" idx="10"/>
          </p:nvPr>
        </p:nvSpPr>
        <p:spPr/>
        <p:txBody>
          <a:bodyPr/>
          <a:lstStyle/>
          <a:p>
            <a:fld id="{8C4F014E-301F-49AB-8222-BC2C1CB6C519}" type="datetime1">
              <a:rPr lang="vi-VN" smtClean="0"/>
              <a:t>28/06/2021</a:t>
            </a:fld>
            <a:endParaRPr lang="vi-VN"/>
          </a:p>
        </p:txBody>
      </p:sp>
      <p:sp>
        <p:nvSpPr>
          <p:cNvPr id="9" name="Slide Number Placeholder 8">
            <a:extLst>
              <a:ext uri="{FF2B5EF4-FFF2-40B4-BE49-F238E27FC236}">
                <a16:creationId xmlns:a16="http://schemas.microsoft.com/office/drawing/2014/main" id="{09A6997D-0D73-45CF-9645-5ACD79BA3586}"/>
              </a:ext>
            </a:extLst>
          </p:cNvPr>
          <p:cNvSpPr>
            <a:spLocks noGrp="1"/>
          </p:cNvSpPr>
          <p:nvPr>
            <p:ph type="sldNum" sz="quarter" idx="12"/>
          </p:nvPr>
        </p:nvSpPr>
        <p:spPr/>
        <p:txBody>
          <a:bodyPr/>
          <a:lstStyle/>
          <a:p>
            <a:fld id="{AA7773E9-5C82-4178-B043-DF519CFEA86C}" type="slidenum">
              <a:rPr lang="vi-VN" smtClean="0"/>
              <a:t>25</a:t>
            </a:fld>
            <a:endParaRPr lang="vi-VN"/>
          </a:p>
        </p:txBody>
      </p:sp>
    </p:spTree>
    <p:extLst>
      <p:ext uri="{BB962C8B-B14F-4D97-AF65-F5344CB8AC3E}">
        <p14:creationId xmlns:p14="http://schemas.microsoft.com/office/powerpoint/2010/main" val="427636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9862">
            <a:extLst>
              <a:ext uri="{FF2B5EF4-FFF2-40B4-BE49-F238E27FC236}">
                <a16:creationId xmlns:a16="http://schemas.microsoft.com/office/drawing/2014/main" id="{2E2C73E8-14D4-4921-B2E4-726D8ED19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886" y="1866720"/>
            <a:ext cx="8743433" cy="442997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65D3686-FFEE-4FDF-84B9-F18CF49A5C64}"/>
              </a:ext>
            </a:extLst>
          </p:cNvPr>
          <p:cNvCxnSpPr/>
          <p:nvPr/>
        </p:nvCxnSpPr>
        <p:spPr>
          <a:xfrm>
            <a:off x="8296401" y="3786554"/>
            <a:ext cx="0" cy="12496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Rectangle 5">
            <a:extLst>
              <a:ext uri="{FF2B5EF4-FFF2-40B4-BE49-F238E27FC236}">
                <a16:creationId xmlns:a16="http://schemas.microsoft.com/office/drawing/2014/main" id="{1935FCB1-CA97-4F68-9591-1B601BAE2E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12" name="Flowchart: Alternate Process 11">
            <a:extLst>
              <a:ext uri="{FF2B5EF4-FFF2-40B4-BE49-F238E27FC236}">
                <a16:creationId xmlns:a16="http://schemas.microsoft.com/office/drawing/2014/main" id="{DBC6F1C6-A9EC-404E-90DA-D905166C570A}"/>
              </a:ext>
            </a:extLst>
          </p:cNvPr>
          <p:cNvSpPr/>
          <p:nvPr/>
        </p:nvSpPr>
        <p:spPr>
          <a:xfrm>
            <a:off x="91907" y="658983"/>
            <a:ext cx="2095130" cy="1054285"/>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code </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GPIO 0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GND)</a:t>
            </a:r>
            <a:endParaRPr lang="vi-VN" dirty="0"/>
          </a:p>
        </p:txBody>
      </p:sp>
      <p:sp>
        <p:nvSpPr>
          <p:cNvPr id="13" name="Flowchart: Alternate Process 12">
            <a:extLst>
              <a:ext uri="{FF2B5EF4-FFF2-40B4-BE49-F238E27FC236}">
                <a16:creationId xmlns:a16="http://schemas.microsoft.com/office/drawing/2014/main" id="{11E417CE-BF63-42FB-9850-75FE055B5C7E}"/>
              </a:ext>
            </a:extLst>
          </p:cNvPr>
          <p:cNvSpPr/>
          <p:nvPr/>
        </p:nvSpPr>
        <p:spPr>
          <a:xfrm>
            <a:off x="3226873" y="667512"/>
            <a:ext cx="1819923" cy="107134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latin typeface="Times New Roman" panose="02020603050405020304" pitchFamily="18" charset="0"/>
                <a:ea typeface="Times New Roman" panose="02020603050405020304" pitchFamily="18" charset="0"/>
                <a:cs typeface="Times New Roman" panose="02020603050405020304" pitchFamily="18" charset="0"/>
              </a:rPr>
              <a:t>Sau</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khi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nạp</a:t>
            </a:r>
            <a:r>
              <a:rPr lang="en-US" dirty="0">
                <a:latin typeface="Times New Roman" panose="02020603050405020304" pitchFamily="18" charset="0"/>
                <a:ea typeface="Times New Roman" panose="02020603050405020304" pitchFamily="18" charset="0"/>
                <a:cs typeface="Times New Roman" panose="02020603050405020304" pitchFamily="18" charset="0"/>
              </a:rPr>
              <a:t> code,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rút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GPIO 0 ra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khỏi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GND</a:t>
            </a:r>
            <a:endParaRPr lang="vi-VN" dirty="0"/>
          </a:p>
        </p:txBody>
      </p:sp>
      <p:sp>
        <p:nvSpPr>
          <p:cNvPr id="15" name="Flowchart: Alternate Process 14">
            <a:extLst>
              <a:ext uri="{FF2B5EF4-FFF2-40B4-BE49-F238E27FC236}">
                <a16:creationId xmlns:a16="http://schemas.microsoft.com/office/drawing/2014/main" id="{659E533B-FF1B-4D0F-B198-D4C54E87776E}"/>
              </a:ext>
            </a:extLst>
          </p:cNvPr>
          <p:cNvSpPr/>
          <p:nvPr/>
        </p:nvSpPr>
        <p:spPr>
          <a:xfrm>
            <a:off x="9006051" y="654664"/>
            <a:ext cx="3092165" cy="103014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ra, ta copy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link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webserver</a:t>
            </a:r>
            <a:endParaRPr lang="vi-VN" dirty="0"/>
          </a:p>
        </p:txBody>
      </p:sp>
      <p:sp>
        <p:nvSpPr>
          <p:cNvPr id="16" name="Flowchart: Alternate Process 15">
            <a:extLst>
              <a:ext uri="{FF2B5EF4-FFF2-40B4-BE49-F238E27FC236}">
                <a16:creationId xmlns:a16="http://schemas.microsoft.com/office/drawing/2014/main" id="{A889F371-D0F3-4F2D-9296-D3A456DB3237}"/>
              </a:ext>
            </a:extLst>
          </p:cNvPr>
          <p:cNvSpPr/>
          <p:nvPr/>
        </p:nvSpPr>
        <p:spPr>
          <a:xfrm>
            <a:off x="5821678" y="641074"/>
            <a:ext cx="2363757" cy="1057325"/>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hấn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reset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board ESP32-CAM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camera.</a:t>
            </a:r>
            <a:endParaRPr lang="vi-VN" dirty="0"/>
          </a:p>
        </p:txBody>
      </p:sp>
      <p:pic>
        <p:nvPicPr>
          <p:cNvPr id="18" name="Graphic 17" descr="Arrow Slight curve">
            <a:extLst>
              <a:ext uri="{FF2B5EF4-FFF2-40B4-BE49-F238E27FC236}">
                <a16:creationId xmlns:a16="http://schemas.microsoft.com/office/drawing/2014/main" id="{CCB526B4-6D71-46AA-A8E7-961799E3A8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9554" y="807397"/>
            <a:ext cx="914400" cy="914400"/>
          </a:xfrm>
          <a:prstGeom prst="rect">
            <a:avLst/>
          </a:prstGeom>
        </p:spPr>
      </p:pic>
      <p:pic>
        <p:nvPicPr>
          <p:cNvPr id="21" name="Graphic 20" descr="Arrow Slight curve">
            <a:extLst>
              <a:ext uri="{FF2B5EF4-FFF2-40B4-BE49-F238E27FC236}">
                <a16:creationId xmlns:a16="http://schemas.microsoft.com/office/drawing/2014/main" id="{9F9C4CBB-33FD-4046-BBE0-208AA3F51C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7787" y="844062"/>
            <a:ext cx="768264" cy="914400"/>
          </a:xfrm>
          <a:prstGeom prst="rect">
            <a:avLst/>
          </a:prstGeom>
        </p:spPr>
      </p:pic>
      <p:pic>
        <p:nvPicPr>
          <p:cNvPr id="22" name="Graphic 21" descr="Arrow Slight curve">
            <a:extLst>
              <a:ext uri="{FF2B5EF4-FFF2-40B4-BE49-F238E27FC236}">
                <a16:creationId xmlns:a16="http://schemas.microsoft.com/office/drawing/2014/main" id="{D6FDAF44-235E-4AD8-9E26-05CB5C044A6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9679" y="819872"/>
            <a:ext cx="762000" cy="914400"/>
          </a:xfrm>
          <a:prstGeom prst="rect">
            <a:avLst/>
          </a:prstGeom>
        </p:spPr>
      </p:pic>
      <p:sp>
        <p:nvSpPr>
          <p:cNvPr id="24" name="Rectangle 10">
            <a:extLst>
              <a:ext uri="{FF2B5EF4-FFF2-40B4-BE49-F238E27FC236}">
                <a16:creationId xmlns:a16="http://schemas.microsoft.com/office/drawing/2014/main" id="{9490FA35-D4CB-4D4C-A109-8B3354F84E30}"/>
              </a:ext>
            </a:extLst>
          </p:cNvPr>
          <p:cNvSpPr>
            <a:spLocks noChangeArrowheads="1"/>
          </p:cNvSpPr>
          <p:nvPr/>
        </p:nvSpPr>
        <p:spPr bwMode="auto">
          <a:xfrm>
            <a:off x="2763915" y="4389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2057" name="Picture 9863">
            <a:extLst>
              <a:ext uri="{FF2B5EF4-FFF2-40B4-BE49-F238E27FC236}">
                <a16:creationId xmlns:a16="http://schemas.microsoft.com/office/drawing/2014/main" id="{2BA266B4-D27A-461C-880B-0552E4191B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4886" y="1738854"/>
            <a:ext cx="9412661" cy="502763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7052" y="2732597"/>
            <a:ext cx="31337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50" name="Straight Connector 2049"/>
          <p:cNvCxnSpPr/>
          <p:nvPr/>
        </p:nvCxnSpPr>
        <p:spPr>
          <a:xfrm>
            <a:off x="4295608" y="3786554"/>
            <a:ext cx="907400" cy="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flipV="1">
            <a:off x="4295608" y="4007534"/>
            <a:ext cx="907400" cy="11722"/>
          </a:xfrm>
          <a:prstGeom prst="line">
            <a:avLst/>
          </a:prstGeom>
        </p:spPr>
        <p:style>
          <a:lnRef idx="3">
            <a:schemeClr val="dk1"/>
          </a:lnRef>
          <a:fillRef idx="0">
            <a:schemeClr val="dk1"/>
          </a:fillRef>
          <a:effectRef idx="2">
            <a:schemeClr val="dk1"/>
          </a:effectRef>
          <a:fontRef idx="minor">
            <a:schemeClr val="tx1"/>
          </a:fontRef>
        </p:style>
      </p:cxnSp>
      <p:cxnSp>
        <p:nvCxnSpPr>
          <p:cNvPr id="2055" name="Straight Arrow Connector 2054"/>
          <p:cNvCxnSpPr/>
          <p:nvPr/>
        </p:nvCxnSpPr>
        <p:spPr>
          <a:xfrm>
            <a:off x="5117772" y="3036277"/>
            <a:ext cx="0" cy="64977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64" name="Straight Connector 2063"/>
          <p:cNvCxnSpPr/>
          <p:nvPr/>
        </p:nvCxnSpPr>
        <p:spPr>
          <a:xfrm>
            <a:off x="5203008" y="3786554"/>
            <a:ext cx="0" cy="220980"/>
          </a:xfrm>
          <a:prstGeom prst="line">
            <a:avLst/>
          </a:prstGeom>
        </p:spPr>
        <p:style>
          <a:lnRef idx="3">
            <a:schemeClr val="dk1"/>
          </a:lnRef>
          <a:fillRef idx="0">
            <a:schemeClr val="dk1"/>
          </a:fillRef>
          <a:effectRef idx="2">
            <a:schemeClr val="dk1"/>
          </a:effectRef>
          <a:fontRef idx="minor">
            <a:schemeClr val="tx1"/>
          </a:fontRef>
        </p:style>
      </p:cxnSp>
      <p:sp>
        <p:nvSpPr>
          <p:cNvPr id="2070" name="TextBox 2069"/>
          <p:cNvSpPr txBox="1"/>
          <p:nvPr/>
        </p:nvSpPr>
        <p:spPr>
          <a:xfrm>
            <a:off x="4402287" y="2389946"/>
            <a:ext cx="169371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err="1">
                <a:latin typeface="Times New Roman" panose="02020603050405020304" pitchFamily="18" charset="0"/>
                <a:ea typeface="Times New Roman" panose="02020603050405020304" pitchFamily="18" charset="0"/>
                <a:cs typeface="Times New Roman" panose="02020603050405020304" pitchFamily="18" charset="0"/>
              </a:rPr>
              <a:t>Nối</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tắt</a:t>
            </a:r>
            <a:r>
              <a:rPr lang="en-US" dirty="0">
                <a:latin typeface="Times New Roman" panose="02020603050405020304" pitchFamily="18" charset="0"/>
                <a:ea typeface="Times New Roman" panose="02020603050405020304" pitchFamily="18" charset="0"/>
                <a:cs typeface="Times New Roman" panose="02020603050405020304" pitchFamily="18" charset="0"/>
              </a:rPr>
              <a:t> GPIO 0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và</a:t>
            </a:r>
            <a:r>
              <a:rPr lang="en-US" dirty="0">
                <a:latin typeface="Times New Roman" panose="02020603050405020304" pitchFamily="18" charset="0"/>
                <a:ea typeface="Times New Roman" panose="02020603050405020304" pitchFamily="18" charset="0"/>
                <a:cs typeface="Times New Roman" panose="02020603050405020304" pitchFamily="18" charset="0"/>
              </a:rPr>
              <a:t> GND</a:t>
            </a:r>
            <a:endParaRPr lang="vi-VN" dirty="0"/>
          </a:p>
        </p:txBody>
      </p:sp>
      <p:sp>
        <p:nvSpPr>
          <p:cNvPr id="2072" name="TextBox 2071"/>
          <p:cNvSpPr txBox="1"/>
          <p:nvPr/>
        </p:nvSpPr>
        <p:spPr>
          <a:xfrm>
            <a:off x="4743886" y="3712378"/>
            <a:ext cx="2155584"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err="1"/>
              <a:t>Rút</a:t>
            </a:r>
            <a:r>
              <a:rPr lang="en-US" dirty="0"/>
              <a:t> GPIO 0 </a:t>
            </a:r>
            <a:r>
              <a:rPr lang="en-US" dirty="0" err="1"/>
              <a:t>khỏi</a:t>
            </a:r>
            <a:r>
              <a:rPr lang="en-US" dirty="0"/>
              <a:t> GND</a:t>
            </a:r>
          </a:p>
        </p:txBody>
      </p:sp>
      <p:sp>
        <p:nvSpPr>
          <p:cNvPr id="34" name="Frame 33"/>
          <p:cNvSpPr/>
          <p:nvPr/>
        </p:nvSpPr>
        <p:spPr>
          <a:xfrm>
            <a:off x="5821679" y="5036234"/>
            <a:ext cx="2637480" cy="492369"/>
          </a:xfrm>
          <a:prstGeom prst="frame">
            <a:avLst>
              <a:gd name="adj1" fmla="val 96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Date Placeholder 1">
            <a:extLst>
              <a:ext uri="{FF2B5EF4-FFF2-40B4-BE49-F238E27FC236}">
                <a16:creationId xmlns:a16="http://schemas.microsoft.com/office/drawing/2014/main" id="{BABF97CF-846A-4FA1-9B01-9129C80D9FD3}"/>
              </a:ext>
            </a:extLst>
          </p:cNvPr>
          <p:cNvSpPr>
            <a:spLocks noGrp="1"/>
          </p:cNvSpPr>
          <p:nvPr>
            <p:ph type="dt" sz="half" idx="10"/>
          </p:nvPr>
        </p:nvSpPr>
        <p:spPr/>
        <p:txBody>
          <a:bodyPr/>
          <a:lstStyle/>
          <a:p>
            <a:fld id="{93EFBBFE-1C26-4E30-A5EA-8CE88909414A}" type="datetime1">
              <a:rPr lang="vi-VN" smtClean="0"/>
              <a:t>28/06/2021</a:t>
            </a:fld>
            <a:endParaRPr lang="vi-VN"/>
          </a:p>
        </p:txBody>
      </p:sp>
      <p:sp>
        <p:nvSpPr>
          <p:cNvPr id="4" name="Slide Number Placeholder 3">
            <a:extLst>
              <a:ext uri="{FF2B5EF4-FFF2-40B4-BE49-F238E27FC236}">
                <a16:creationId xmlns:a16="http://schemas.microsoft.com/office/drawing/2014/main" id="{A0B34BCE-54D1-4923-BB98-22AAF9A30834}"/>
              </a:ext>
            </a:extLst>
          </p:cNvPr>
          <p:cNvSpPr>
            <a:spLocks noGrp="1"/>
          </p:cNvSpPr>
          <p:nvPr>
            <p:ph type="sldNum" sz="quarter" idx="12"/>
          </p:nvPr>
        </p:nvSpPr>
        <p:spPr/>
        <p:txBody>
          <a:bodyPr/>
          <a:lstStyle/>
          <a:p>
            <a:fld id="{AA7773E9-5C82-4178-B043-DF519CFEA86C}" type="slidenum">
              <a:rPr lang="vi-VN" smtClean="0"/>
              <a:t>26</a:t>
            </a:fld>
            <a:endParaRPr lang="vi-VN"/>
          </a:p>
        </p:txBody>
      </p:sp>
    </p:spTree>
    <p:extLst>
      <p:ext uri="{BB962C8B-B14F-4D97-AF65-F5344CB8AC3E}">
        <p14:creationId xmlns:p14="http://schemas.microsoft.com/office/powerpoint/2010/main" val="201627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par>
                                <p:cTn id="18" presetID="10" presetClass="entr" presetSubtype="0" fill="hold" nodeType="withEffect">
                                  <p:stCondLst>
                                    <p:cond delay="0"/>
                                  </p:stCondLst>
                                  <p:childTnLst>
                                    <p:set>
                                      <p:cBhvr>
                                        <p:cTn id="19" dur="1" fill="hold">
                                          <p:stCondLst>
                                            <p:cond delay="0"/>
                                          </p:stCondLst>
                                        </p:cTn>
                                        <p:tgtEl>
                                          <p:spTgt spid="2064"/>
                                        </p:tgtEl>
                                        <p:attrNameLst>
                                          <p:attrName>style.visibility</p:attrName>
                                        </p:attrNameLst>
                                      </p:cBhvr>
                                      <p:to>
                                        <p:strVal val="visible"/>
                                      </p:to>
                                    </p:set>
                                    <p:animEffect transition="in" filter="fade">
                                      <p:cBhvr>
                                        <p:cTn id="20" dur="500"/>
                                        <p:tgtEl>
                                          <p:spTgt spid="2064"/>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70"/>
                                        </p:tgtEl>
                                        <p:attrNameLst>
                                          <p:attrName>style.visibility</p:attrName>
                                        </p:attrNameLst>
                                      </p:cBhvr>
                                      <p:to>
                                        <p:strVal val="visible"/>
                                      </p:to>
                                    </p:set>
                                    <p:animEffect transition="in" filter="fade">
                                      <p:cBhvr>
                                        <p:cTn id="28" dur="500"/>
                                        <p:tgtEl>
                                          <p:spTgt spid="2070"/>
                                        </p:tgtEl>
                                      </p:cBhvr>
                                    </p:animEffect>
                                  </p:childTnLst>
                                </p:cTn>
                              </p:par>
                              <p:par>
                                <p:cTn id="29" presetID="10" presetClass="entr" presetSubtype="0" fill="hold" nodeType="withEffect">
                                  <p:stCondLst>
                                    <p:cond delay="0"/>
                                  </p:stCondLst>
                                  <p:childTnLst>
                                    <p:set>
                                      <p:cBhvr>
                                        <p:cTn id="30" dur="1" fill="hold">
                                          <p:stCondLst>
                                            <p:cond delay="0"/>
                                          </p:stCondLst>
                                        </p:cTn>
                                        <p:tgtEl>
                                          <p:spTgt spid="2055"/>
                                        </p:tgtEl>
                                        <p:attrNameLst>
                                          <p:attrName>style.visibility</p:attrName>
                                        </p:attrNameLst>
                                      </p:cBhvr>
                                      <p:to>
                                        <p:strVal val="visible"/>
                                      </p:to>
                                    </p:set>
                                    <p:animEffect transition="in" filter="fade">
                                      <p:cBhvr>
                                        <p:cTn id="31" dur="500"/>
                                        <p:tgtEl>
                                          <p:spTgt spid="205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050"/>
                                        </p:tgtEl>
                                      </p:cBhvr>
                                    </p:animEffect>
                                    <p:set>
                                      <p:cBhvr>
                                        <p:cTn id="41" dur="1" fill="hold">
                                          <p:stCondLst>
                                            <p:cond delay="499"/>
                                          </p:stCondLst>
                                        </p:cTn>
                                        <p:tgtEl>
                                          <p:spTgt spid="205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64"/>
                                        </p:tgtEl>
                                      </p:cBhvr>
                                    </p:animEffect>
                                    <p:set>
                                      <p:cBhvr>
                                        <p:cTn id="44" dur="1" fill="hold">
                                          <p:stCondLst>
                                            <p:cond delay="499"/>
                                          </p:stCondLst>
                                        </p:cTn>
                                        <p:tgtEl>
                                          <p:spTgt spid="206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070"/>
                                        </p:tgtEl>
                                      </p:cBhvr>
                                    </p:animEffect>
                                    <p:set>
                                      <p:cBhvr>
                                        <p:cTn id="50" dur="1" fill="hold">
                                          <p:stCondLst>
                                            <p:cond delay="499"/>
                                          </p:stCondLst>
                                        </p:cTn>
                                        <p:tgtEl>
                                          <p:spTgt spid="207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055"/>
                                        </p:tgtEl>
                                      </p:cBhvr>
                                    </p:animEffect>
                                    <p:set>
                                      <p:cBhvr>
                                        <p:cTn id="53" dur="1" fill="hold">
                                          <p:stCondLst>
                                            <p:cond delay="499"/>
                                          </p:stCondLst>
                                        </p:cTn>
                                        <p:tgtEl>
                                          <p:spTgt spid="205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72"/>
                                        </p:tgtEl>
                                        <p:attrNameLst>
                                          <p:attrName>style.visibility</p:attrName>
                                        </p:attrNameLst>
                                      </p:cBhvr>
                                      <p:to>
                                        <p:strVal val="visible"/>
                                      </p:to>
                                    </p:set>
                                    <p:animEffect transition="in" filter="fade">
                                      <p:cBhvr>
                                        <p:cTn id="58" dur="500"/>
                                        <p:tgtEl>
                                          <p:spTgt spid="20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027"/>
                                        </p:tgtEl>
                                      </p:cBhvr>
                                    </p:animEffect>
                                    <p:set>
                                      <p:cBhvr>
                                        <p:cTn id="63" dur="1" fill="hold">
                                          <p:stCondLst>
                                            <p:cond delay="499"/>
                                          </p:stCondLst>
                                        </p:cTn>
                                        <p:tgtEl>
                                          <p:spTgt spid="102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050"/>
                                        </p:tgtEl>
                                      </p:cBhvr>
                                    </p:animEffect>
                                    <p:set>
                                      <p:cBhvr>
                                        <p:cTn id="66" dur="1" fill="hold">
                                          <p:stCondLst>
                                            <p:cond delay="499"/>
                                          </p:stCondLst>
                                        </p:cTn>
                                        <p:tgtEl>
                                          <p:spTgt spid="205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064"/>
                                        </p:tgtEl>
                                      </p:cBhvr>
                                    </p:animEffect>
                                    <p:set>
                                      <p:cBhvr>
                                        <p:cTn id="69" dur="1" fill="hold">
                                          <p:stCondLst>
                                            <p:cond delay="499"/>
                                          </p:stCondLst>
                                        </p:cTn>
                                        <p:tgtEl>
                                          <p:spTgt spid="2064"/>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41"/>
                                        </p:tgtEl>
                                      </p:cBhvr>
                                    </p:animEffect>
                                    <p:set>
                                      <p:cBhvr>
                                        <p:cTn id="72" dur="1" fill="hold">
                                          <p:stCondLst>
                                            <p:cond delay="499"/>
                                          </p:stCondLst>
                                        </p:cTn>
                                        <p:tgtEl>
                                          <p:spTgt spid="41"/>
                                        </p:tgtEl>
                                        <p:attrNameLst>
                                          <p:attrName>style.visibility</p:attrName>
                                        </p:attrNameLst>
                                      </p:cBhvr>
                                      <p:to>
                                        <p:strVal val="hidden"/>
                                      </p:to>
                                    </p:set>
                                  </p:childTnLst>
                                </p:cTn>
                              </p:par>
                              <p:par>
                                <p:cTn id="73" presetID="10" presetClass="exit" presetSubtype="0" fill="hold" grpId="2" nodeType="withEffect">
                                  <p:stCondLst>
                                    <p:cond delay="0"/>
                                  </p:stCondLst>
                                  <p:childTnLst>
                                    <p:animEffect transition="out" filter="fade">
                                      <p:cBhvr>
                                        <p:cTn id="74" dur="500"/>
                                        <p:tgtEl>
                                          <p:spTgt spid="2070"/>
                                        </p:tgtEl>
                                      </p:cBhvr>
                                    </p:animEffect>
                                    <p:set>
                                      <p:cBhvr>
                                        <p:cTn id="75" dur="1" fill="hold">
                                          <p:stCondLst>
                                            <p:cond delay="499"/>
                                          </p:stCondLst>
                                        </p:cTn>
                                        <p:tgtEl>
                                          <p:spTgt spid="207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055"/>
                                        </p:tgtEl>
                                      </p:cBhvr>
                                    </p:animEffect>
                                    <p:set>
                                      <p:cBhvr>
                                        <p:cTn id="78" dur="1" fill="hold">
                                          <p:stCondLst>
                                            <p:cond delay="499"/>
                                          </p:stCondLst>
                                        </p:cTn>
                                        <p:tgtEl>
                                          <p:spTgt spid="2055"/>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2072"/>
                                        </p:tgtEl>
                                      </p:cBhvr>
                                    </p:animEffect>
                                    <p:set>
                                      <p:cBhvr>
                                        <p:cTn id="81" dur="1" fill="hold">
                                          <p:stCondLst>
                                            <p:cond delay="499"/>
                                          </p:stCondLst>
                                        </p:cTn>
                                        <p:tgtEl>
                                          <p:spTgt spid="207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049"/>
                                        </p:tgtEl>
                                        <p:attrNameLst>
                                          <p:attrName>style.visibility</p:attrName>
                                        </p:attrNameLst>
                                      </p:cBhvr>
                                      <p:to>
                                        <p:strVal val="visible"/>
                                      </p:to>
                                    </p:set>
                                    <p:animEffect transition="in" filter="fade">
                                      <p:cBhvr>
                                        <p:cTn id="91" dur="500"/>
                                        <p:tgtEl>
                                          <p:spTgt spid="2049"/>
                                        </p:tgtEl>
                                      </p:cBhvr>
                                    </p:animEffect>
                                  </p:childTnLst>
                                </p:cTn>
                              </p:par>
                              <p:par>
                                <p:cTn id="92" presetID="10" presetClass="entr" presetSubtype="0" fill="hold"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34"/>
                                        </p:tgtEl>
                                      </p:cBhvr>
                                    </p:animEffect>
                                    <p:set>
                                      <p:cBhvr>
                                        <p:cTn id="102" dur="1" fill="hold">
                                          <p:stCondLst>
                                            <p:cond delay="499"/>
                                          </p:stCondLst>
                                        </p:cTn>
                                        <p:tgtEl>
                                          <p:spTgt spid="3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nodeType="withEffect">
                                  <p:stCondLst>
                                    <p:cond delay="0"/>
                                  </p:stCondLst>
                                  <p:childTnLst>
                                    <p:set>
                                      <p:cBhvr>
                                        <p:cTn id="109" dur="1" fill="hold">
                                          <p:stCondLst>
                                            <p:cond delay="0"/>
                                          </p:stCondLst>
                                        </p:cTn>
                                        <p:tgtEl>
                                          <p:spTgt spid="2057"/>
                                        </p:tgtEl>
                                        <p:attrNameLst>
                                          <p:attrName>style.visibility</p:attrName>
                                        </p:attrNameLst>
                                      </p:cBhvr>
                                      <p:to>
                                        <p:strVal val="visible"/>
                                      </p:to>
                                    </p:set>
                                    <p:animEffect transition="in" filter="fade">
                                      <p:cBhvr>
                                        <p:cTn id="110"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2070" grpId="0" animBg="1"/>
      <p:bldP spid="2070" grpId="1" animBg="1"/>
      <p:bldP spid="2070" grpId="2" animBg="1"/>
      <p:bldP spid="2072" grpId="0" animBg="1"/>
      <p:bldP spid="2072" grpId="1" animBg="1"/>
      <p:bldP spid="34" grpId="0" animBg="1"/>
      <p:bldP spid="3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40EC-4AF4-4B5F-B6E0-91B968BBF68F}"/>
              </a:ext>
            </a:extLst>
          </p:cNvPr>
          <p:cNvSpPr>
            <a:spLocks noGrp="1"/>
          </p:cNvSpPr>
          <p:nvPr>
            <p:ph type="title"/>
          </p:nvPr>
        </p:nvSpPr>
        <p:spPr>
          <a:xfrm>
            <a:off x="660647" y="158641"/>
            <a:ext cx="5518212" cy="713781"/>
          </a:xfrm>
        </p:spPr>
        <p:txBody>
          <a:bodyPr>
            <a:normAutofit fontScale="90000"/>
          </a:bodyPr>
          <a:lstStyle/>
          <a:p>
            <a:r>
              <a:rPr lang="en-US" sz="3000" b="1" i="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3000" b="1"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0" b="1" i="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3000" b="1"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0" b="1" i="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3000" b="1"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0" b="1" i="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3000" b="1"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0" b="1" i="0" dirty="0" err="1">
                <a:effectLst/>
                <a:latin typeface="Times New Roman" panose="02020603050405020304" pitchFamily="18" charset="0"/>
                <a:ea typeface="Times New Roman" panose="02020603050405020304" pitchFamily="18" charset="0"/>
                <a:cs typeface="Times New Roman" panose="02020603050405020304" pitchFamily="18" charset="0"/>
              </a:rPr>
              <a:t>khuôn</a:t>
            </a:r>
            <a:r>
              <a:rPr lang="en-US" sz="3000" b="1" i="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0" b="1" i="0" dirty="0" err="1">
                <a:effectLst/>
                <a:latin typeface="Times New Roman" panose="02020603050405020304" pitchFamily="18" charset="0"/>
                <a:ea typeface="Times New Roman" panose="02020603050405020304" pitchFamily="18" charset="0"/>
                <a:cs typeface="Times New Roman" panose="02020603050405020304" pitchFamily="18" charset="0"/>
              </a:rPr>
              <a:t>mặt</a:t>
            </a:r>
            <a:br>
              <a:rPr lang="vi-VN" sz="3000" b="1" i="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vi-VN" sz="3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65225E-730F-41C7-8460-20E2629E254E}"/>
              </a:ext>
            </a:extLst>
          </p:cNvPr>
          <p:cNvPicPr/>
          <p:nvPr/>
        </p:nvPicPr>
        <p:blipFill>
          <a:blip r:embed="rId2">
            <a:extLst>
              <a:ext uri="{28A0092B-C50C-407E-A947-70E740481C1C}">
                <a14:useLocalDpi xmlns:a14="http://schemas.microsoft.com/office/drawing/2010/main" val="0"/>
              </a:ext>
            </a:extLst>
          </a:blip>
          <a:stretch>
            <a:fillRect/>
          </a:stretch>
        </p:blipFill>
        <p:spPr>
          <a:xfrm>
            <a:off x="338328" y="1389888"/>
            <a:ext cx="5757672" cy="4453128"/>
          </a:xfrm>
          <a:prstGeom prst="rect">
            <a:avLst/>
          </a:prstGeom>
        </p:spPr>
      </p:pic>
      <p:pic>
        <p:nvPicPr>
          <p:cNvPr id="5" name="Picture 4">
            <a:extLst>
              <a:ext uri="{FF2B5EF4-FFF2-40B4-BE49-F238E27FC236}">
                <a16:creationId xmlns:a16="http://schemas.microsoft.com/office/drawing/2014/main" id="{86248479-327A-47D0-BFB3-1AF09F3F8230}"/>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389888"/>
            <a:ext cx="5757672" cy="4453128"/>
          </a:xfrm>
          <a:prstGeom prst="rect">
            <a:avLst/>
          </a:prstGeom>
        </p:spPr>
      </p:pic>
      <p:sp>
        <p:nvSpPr>
          <p:cNvPr id="6" name="Rectangle 2">
            <a:extLst>
              <a:ext uri="{FF2B5EF4-FFF2-40B4-BE49-F238E27FC236}">
                <a16:creationId xmlns:a16="http://schemas.microsoft.com/office/drawing/2014/main" id="{197BA9EC-E913-4279-BC24-E1BE86407630}"/>
              </a:ext>
            </a:extLst>
          </p:cNvPr>
          <p:cNvSpPr>
            <a:spLocks noChangeArrowheads="1"/>
          </p:cNvSpPr>
          <p:nvPr/>
        </p:nvSpPr>
        <p:spPr bwMode="auto">
          <a:xfrm>
            <a:off x="0" y="87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3073" name="Picture 9865">
            <a:extLst>
              <a:ext uri="{FF2B5EF4-FFF2-40B4-BE49-F238E27FC236}">
                <a16:creationId xmlns:a16="http://schemas.microsoft.com/office/drawing/2014/main" id="{B0824F60-45D0-4E85-B7F8-3432FC710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310128" y="1389888"/>
            <a:ext cx="4750182" cy="45812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73FDB28-5394-416A-84A6-2478F5A18045}"/>
              </a:ext>
            </a:extLst>
          </p:cNvPr>
          <p:cNvSpPr>
            <a:spLocks noChangeArrowheads="1"/>
          </p:cNvSpPr>
          <p:nvPr/>
        </p:nvSpPr>
        <p:spPr bwMode="auto">
          <a:xfrm>
            <a:off x="3310128" y="5784666"/>
            <a:ext cx="5303520" cy="369332"/>
          </a:xfrm>
          <a:prstGeom prst="rect">
            <a:avLst/>
          </a:prstGeom>
          <a:solidFill>
            <a:schemeClr val="accent5">
              <a:lumMod val="60000"/>
              <a:lumOff val="4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Python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tự</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tạo</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hình</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chữ</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nhật</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bao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lấy</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khuôn</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mặt</a:t>
            </a:r>
            <a:endParaRPr kumimoji="0" lang="en-US" altLang="vi-VN"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Flowchart: Terminator 7">
            <a:extLst>
              <a:ext uri="{FF2B5EF4-FFF2-40B4-BE49-F238E27FC236}">
                <a16:creationId xmlns:a16="http://schemas.microsoft.com/office/drawing/2014/main" id="{31B817C5-0BF2-46BA-AB9D-BFF3092CF48D}"/>
              </a:ext>
            </a:extLst>
          </p:cNvPr>
          <p:cNvSpPr/>
          <p:nvPr/>
        </p:nvSpPr>
        <p:spPr>
          <a:xfrm>
            <a:off x="3860292" y="5945854"/>
            <a:ext cx="4471416" cy="576072"/>
          </a:xfrm>
          <a:prstGeom prst="flowChartTerminator">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Code </a:t>
            </a:r>
            <a:r>
              <a:rPr lang="en-US" dirty="0" err="1">
                <a:solidFill>
                  <a:schemeClr val="tx1"/>
                </a:solidFill>
                <a:latin typeface="Times New Roman" panose="02020603050405020304" pitchFamily="18" charset="0"/>
                <a:cs typeface="Times New Roman" panose="02020603050405020304" pitchFamily="18" charset="0"/>
              </a:rPr>
              <a:t>lập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trên</a:t>
            </a:r>
            <a:r>
              <a:rPr lang="en-US" dirty="0">
                <a:solidFill>
                  <a:schemeClr val="tx1"/>
                </a:solidFill>
                <a:latin typeface="Times New Roman" panose="02020603050405020304" pitchFamily="18" charset="0"/>
                <a:cs typeface="Times New Roman" panose="02020603050405020304" pitchFamily="18" charset="0"/>
              </a:rPr>
              <a:t> python 3.8</a:t>
            </a:r>
            <a:endParaRPr lang="vi-VN" dirty="0">
              <a:solidFill>
                <a:schemeClr val="tx1"/>
              </a:solidFill>
              <a:latin typeface="Times New Roman" panose="02020603050405020304" pitchFamily="18" charset="0"/>
              <a:cs typeface="Times New Roman" panose="02020603050405020304" pitchFamily="18" charset="0"/>
            </a:endParaRPr>
          </a:p>
        </p:txBody>
      </p:sp>
      <p:sp>
        <p:nvSpPr>
          <p:cNvPr id="9" name="任意多边形 16">
            <a:extLst>
              <a:ext uri="{FF2B5EF4-FFF2-40B4-BE49-F238E27FC236}">
                <a16:creationId xmlns:a16="http://schemas.microsoft.com/office/drawing/2014/main" id="{DD933399-5877-4B49-8288-01E6BB0747E3}"/>
              </a:ext>
            </a:extLst>
          </p:cNvPr>
          <p:cNvSpPr/>
          <p:nvPr/>
        </p:nvSpPr>
        <p:spPr>
          <a:xfrm>
            <a:off x="71022" y="329137"/>
            <a:ext cx="5974672"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Freeform 34">
            <a:extLst>
              <a:ext uri="{FF2B5EF4-FFF2-40B4-BE49-F238E27FC236}">
                <a16:creationId xmlns:a16="http://schemas.microsoft.com/office/drawing/2014/main" id="{A5181AA8-9B03-425A-9215-0D5EFD488463}"/>
              </a:ext>
            </a:extLst>
          </p:cNvPr>
          <p:cNvSpPr>
            <a:spLocks noEditPoints="1"/>
          </p:cNvSpPr>
          <p:nvPr/>
        </p:nvSpPr>
        <p:spPr bwMode="auto">
          <a:xfrm>
            <a:off x="6045694" y="349079"/>
            <a:ext cx="793394" cy="40985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12A5AF80-FB23-4B94-9299-62D93707CFBE}"/>
              </a:ext>
            </a:extLst>
          </p:cNvPr>
          <p:cNvSpPr>
            <a:spLocks noGrp="1"/>
          </p:cNvSpPr>
          <p:nvPr>
            <p:ph type="dt" sz="half" idx="10"/>
          </p:nvPr>
        </p:nvSpPr>
        <p:spPr/>
        <p:txBody>
          <a:bodyPr/>
          <a:lstStyle/>
          <a:p>
            <a:fld id="{5DDE081B-826F-4E89-AEDE-2E135D2895B1}" type="datetime1">
              <a:rPr lang="vi-VN" smtClean="0"/>
              <a:t>28/06/2021</a:t>
            </a:fld>
            <a:endParaRPr lang="vi-VN"/>
          </a:p>
        </p:txBody>
      </p:sp>
      <p:sp>
        <p:nvSpPr>
          <p:cNvPr id="12" name="Slide Number Placeholder 11">
            <a:extLst>
              <a:ext uri="{FF2B5EF4-FFF2-40B4-BE49-F238E27FC236}">
                <a16:creationId xmlns:a16="http://schemas.microsoft.com/office/drawing/2014/main" id="{B3ED5355-6DF8-4ABE-9D1A-446B4F3B894D}"/>
              </a:ext>
            </a:extLst>
          </p:cNvPr>
          <p:cNvSpPr>
            <a:spLocks noGrp="1"/>
          </p:cNvSpPr>
          <p:nvPr>
            <p:ph type="sldNum" sz="quarter" idx="12"/>
          </p:nvPr>
        </p:nvSpPr>
        <p:spPr/>
        <p:txBody>
          <a:bodyPr/>
          <a:lstStyle/>
          <a:p>
            <a:fld id="{AA7773E9-5C82-4178-B043-DF519CFEA86C}" type="slidenum">
              <a:rPr lang="vi-VN" smtClean="0"/>
              <a:t>27</a:t>
            </a:fld>
            <a:endParaRPr lang="vi-VN"/>
          </a:p>
        </p:txBody>
      </p:sp>
    </p:spTree>
    <p:extLst>
      <p:ext uri="{BB962C8B-B14F-4D97-AF65-F5344CB8AC3E}">
        <p14:creationId xmlns:p14="http://schemas.microsoft.com/office/powerpoint/2010/main" val="69087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73"/>
                                        </p:tgtEl>
                                        <p:attrNameLst>
                                          <p:attrName>style.visibility</p:attrName>
                                        </p:attrNameLst>
                                      </p:cBhvr>
                                      <p:to>
                                        <p:strVal val="visible"/>
                                      </p:to>
                                    </p:set>
                                    <p:animEffect transition="in" filter="fade">
                                      <p:cBhvr>
                                        <p:cTn id="29" dur="500"/>
                                        <p:tgtEl>
                                          <p:spTgt spid="30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1F5CCD-5A5D-4B99-9438-CF615F35244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4097" name="Picture 119" descr="Không có mô tả.">
            <a:extLst>
              <a:ext uri="{FF2B5EF4-FFF2-40B4-BE49-F238E27FC236}">
                <a16:creationId xmlns:a16="http://schemas.microsoft.com/office/drawing/2014/main" id="{53FA9FE1-A6A4-43EC-A074-62363CCDA5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023" y="228600"/>
            <a:ext cx="5205458" cy="53105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EF22C5C-02E6-4181-9FFA-B2FD1D017787}"/>
              </a:ext>
            </a:extLst>
          </p:cNvPr>
          <p:cNvSpPr>
            <a:spLocks noChangeArrowheads="1"/>
          </p:cNvSpPr>
          <p:nvPr/>
        </p:nvSpPr>
        <p:spPr bwMode="auto">
          <a:xfrm>
            <a:off x="1170432" y="5748425"/>
            <a:ext cx="3639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Sản</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phẩm</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khi</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a:t>
            </a:r>
            <a:r>
              <a:rPr kumimoji="0" lang="en-US" altLang="vi-VN"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vi-VN"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A6FAF95F-DF1F-41B1-891C-242AFEE498A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4100" name="Picture 38">
            <a:extLst>
              <a:ext uri="{FF2B5EF4-FFF2-40B4-BE49-F238E27FC236}">
                <a16:creationId xmlns:a16="http://schemas.microsoft.com/office/drawing/2014/main" id="{EFCFD613-4F50-4FD5-8F77-1CB89F517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1040"/>
            <a:ext cx="5407977" cy="28384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2846809-3018-4485-A4E8-6140EDE078AE}"/>
              </a:ext>
            </a:extLst>
          </p:cNvPr>
          <p:cNvSpPr>
            <a:spLocks noChangeArrowheads="1"/>
          </p:cNvSpPr>
          <p:nvPr/>
        </p:nvSpPr>
        <p:spPr bwMode="auto">
          <a:xfrm>
            <a:off x="7064565" y="2943657"/>
            <a:ext cx="40233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xe</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dò</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line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thẳng</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t>
            </a:r>
            <a:r>
              <a:rPr kumimoji="0" lang="en-US" altLang="vi-VN"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quẹo</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t>
            </a:r>
            <a:r>
              <a:rPr kumimoji="0" lang="en-US" altLang="vi-VN"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vi-VN" b="0" i="0" u="none" strike="noStrike" cap="none" normalizeH="0" baseline="0" dirty="0">
              <a:ln>
                <a:noFill/>
              </a:ln>
              <a:solidFill>
                <a:schemeClr val="tx1"/>
              </a:solidFill>
              <a:effectLst/>
              <a:latin typeface="Arial" panose="020B0604020202020204" pitchFamily="34" charset="0"/>
            </a:endParaRPr>
          </a:p>
        </p:txBody>
      </p:sp>
      <p:sp>
        <p:nvSpPr>
          <p:cNvPr id="8" name="Rectangle 8">
            <a:extLst>
              <a:ext uri="{FF2B5EF4-FFF2-40B4-BE49-F238E27FC236}">
                <a16:creationId xmlns:a16="http://schemas.microsoft.com/office/drawing/2014/main" id="{597F3FBE-1C3C-404B-B8BA-96B2780D59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4103" name="Picture 39">
            <a:extLst>
              <a:ext uri="{FF2B5EF4-FFF2-40B4-BE49-F238E27FC236}">
                <a16:creationId xmlns:a16="http://schemas.microsoft.com/office/drawing/2014/main" id="{AA89E0D1-E5AA-4D93-A0C5-47EB06CD9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89988"/>
            <a:ext cx="5439855" cy="26331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81A21BC1-F66B-47AD-AE36-BA1B2729A5C5}"/>
              </a:ext>
            </a:extLst>
          </p:cNvPr>
          <p:cNvSpPr>
            <a:spLocks noChangeArrowheads="1"/>
          </p:cNvSpPr>
          <p:nvPr/>
        </p:nvSpPr>
        <p:spPr bwMode="auto">
          <a:xfrm>
            <a:off x="6825297" y="6208607"/>
            <a:ext cx="4887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phận</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xử</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lý</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ảnh</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cảnh</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t>
            </a:r>
            <a:r>
              <a:rPr kumimoji="0" lang="en-US" altLang="vi-VN"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vi-VN"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
            </a:r>
            <a:r>
              <a:rPr kumimoji="0" lang="en-US" altLang="vi-VN"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a:t>
            </a:r>
            <a:r>
              <a:rPr kumimoji="0" lang="en-US" altLang="vi-VN"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a:t>
            </a:r>
            <a:endParaRPr kumimoji="0" lang="en-US" altLang="vi-VN" b="0" i="0" u="none" strike="noStrike" cap="none" normalizeH="0" baseline="0" dirty="0">
              <a:ln>
                <a:noFill/>
              </a:ln>
              <a:solidFill>
                <a:schemeClr val="tx1"/>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EF235244-E635-4A2A-B5FE-A17118558F9A}"/>
              </a:ext>
            </a:extLst>
          </p:cNvPr>
          <p:cNvSpPr>
            <a:spLocks noGrp="1"/>
          </p:cNvSpPr>
          <p:nvPr>
            <p:ph type="dt" sz="half" idx="10"/>
          </p:nvPr>
        </p:nvSpPr>
        <p:spPr/>
        <p:txBody>
          <a:bodyPr/>
          <a:lstStyle/>
          <a:p>
            <a:fld id="{9D29BE8B-4F4B-4078-A360-3DE5A2F15D84}" type="datetime1">
              <a:rPr lang="vi-VN" smtClean="0"/>
              <a:t>28/06/2021</a:t>
            </a:fld>
            <a:endParaRPr lang="vi-VN"/>
          </a:p>
        </p:txBody>
      </p:sp>
      <p:sp>
        <p:nvSpPr>
          <p:cNvPr id="10" name="Slide Number Placeholder 9">
            <a:extLst>
              <a:ext uri="{FF2B5EF4-FFF2-40B4-BE49-F238E27FC236}">
                <a16:creationId xmlns:a16="http://schemas.microsoft.com/office/drawing/2014/main" id="{1B4947E6-26C2-40BE-BA12-1F9117950994}"/>
              </a:ext>
            </a:extLst>
          </p:cNvPr>
          <p:cNvSpPr>
            <a:spLocks noGrp="1"/>
          </p:cNvSpPr>
          <p:nvPr>
            <p:ph type="sldNum" sz="quarter" idx="12"/>
          </p:nvPr>
        </p:nvSpPr>
        <p:spPr/>
        <p:txBody>
          <a:bodyPr/>
          <a:lstStyle/>
          <a:p>
            <a:fld id="{AA7773E9-5C82-4178-B043-DF519CFEA86C}" type="slidenum">
              <a:rPr lang="vi-VN" smtClean="0"/>
              <a:t>28</a:t>
            </a:fld>
            <a:endParaRPr lang="vi-VN"/>
          </a:p>
        </p:txBody>
      </p:sp>
    </p:spTree>
    <p:extLst>
      <p:ext uri="{BB962C8B-B14F-4D97-AF65-F5344CB8AC3E}">
        <p14:creationId xmlns:p14="http://schemas.microsoft.com/office/powerpoint/2010/main" val="420397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fade">
                                      <p:cBhvr>
                                        <p:cTn id="15" dur="500"/>
                                        <p:tgtEl>
                                          <p:spTgt spid="4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3"/>
                                        </p:tgtEl>
                                        <p:attrNameLst>
                                          <p:attrName>style.visibility</p:attrName>
                                        </p:attrNameLst>
                                      </p:cBhvr>
                                      <p:to>
                                        <p:strVal val="visible"/>
                                      </p:to>
                                    </p:set>
                                    <p:animEffect transition="in" filter="fade">
                                      <p:cBhvr>
                                        <p:cTn id="23" dur="500"/>
                                        <p:tgtEl>
                                          <p:spTgt spid="410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5995-517C-4D09-9E33-DEE0167D6939}"/>
              </a:ext>
            </a:extLst>
          </p:cNvPr>
          <p:cNvSpPr>
            <a:spLocks noGrp="1"/>
          </p:cNvSpPr>
          <p:nvPr>
            <p:ph type="title"/>
          </p:nvPr>
        </p:nvSpPr>
        <p:spPr>
          <a:xfrm>
            <a:off x="1609344" y="61430"/>
            <a:ext cx="3606707" cy="720058"/>
          </a:xfrm>
        </p:spPr>
        <p:txBody>
          <a:bodyPr>
            <a:normAutofit/>
          </a:bodyPr>
          <a:lstStyle/>
          <a:p>
            <a:r>
              <a:rPr lang="en-US" sz="3000" b="1" dirty="0" err="1">
                <a:latin typeface="Times New Roman" panose="02020603050405020304" pitchFamily="18" charset="0"/>
                <a:cs typeface="Times New Roman" panose="02020603050405020304" pitchFamily="18" charset="0"/>
              </a:rPr>
              <a:t>Kết</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quả</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thực</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tế</a:t>
            </a:r>
            <a:endParaRPr lang="vi-VN" sz="3000" b="1" dirty="0">
              <a:latin typeface="Times New Roman" panose="02020603050405020304" pitchFamily="18" charset="0"/>
              <a:cs typeface="Times New Roman" panose="02020603050405020304" pitchFamily="18" charset="0"/>
            </a:endParaRPr>
          </a:p>
        </p:txBody>
      </p:sp>
      <p:pic>
        <p:nvPicPr>
          <p:cNvPr id="6" name="6351904481330681874">
            <a:hlinkClick r:id="" action="ppaction://media"/>
            <a:extLst>
              <a:ext uri="{FF2B5EF4-FFF2-40B4-BE49-F238E27FC236}">
                <a16:creationId xmlns:a16="http://schemas.microsoft.com/office/drawing/2014/main" id="{035F09D9-E720-464A-8BB8-DF8CEAFA0C4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09800" y="1253331"/>
            <a:ext cx="7740650" cy="4351338"/>
          </a:xfrm>
        </p:spPr>
      </p:pic>
      <p:sp>
        <p:nvSpPr>
          <p:cNvPr id="4" name="任意多边形 16">
            <a:extLst>
              <a:ext uri="{FF2B5EF4-FFF2-40B4-BE49-F238E27FC236}">
                <a16:creationId xmlns:a16="http://schemas.microsoft.com/office/drawing/2014/main" id="{140B09A8-3855-4F4A-A1BD-3D156B4DB413}"/>
              </a:ext>
            </a:extLst>
          </p:cNvPr>
          <p:cNvSpPr/>
          <p:nvPr/>
        </p:nvSpPr>
        <p:spPr>
          <a:xfrm>
            <a:off x="677668" y="421459"/>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Freeform 34">
            <a:extLst>
              <a:ext uri="{FF2B5EF4-FFF2-40B4-BE49-F238E27FC236}">
                <a16:creationId xmlns:a16="http://schemas.microsoft.com/office/drawing/2014/main" id="{C1309E37-5F6E-44C7-A465-38BEE3CAF572}"/>
              </a:ext>
            </a:extLst>
          </p:cNvPr>
          <p:cNvSpPr>
            <a:spLocks noEditPoints="1"/>
          </p:cNvSpPr>
          <p:nvPr/>
        </p:nvSpPr>
        <p:spPr bwMode="auto">
          <a:xfrm>
            <a:off x="5542147" y="431327"/>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2EC40ABA-DEA1-4DF4-81F9-EF49E87AA004}"/>
              </a:ext>
            </a:extLst>
          </p:cNvPr>
          <p:cNvSpPr>
            <a:spLocks noGrp="1"/>
          </p:cNvSpPr>
          <p:nvPr>
            <p:ph type="dt" sz="half" idx="10"/>
          </p:nvPr>
        </p:nvSpPr>
        <p:spPr/>
        <p:txBody>
          <a:bodyPr/>
          <a:lstStyle/>
          <a:p>
            <a:fld id="{4167F364-B471-403F-A9CA-D1943FF26DF6}" type="datetime1">
              <a:rPr lang="vi-VN" smtClean="0"/>
              <a:t>28/06/2021</a:t>
            </a:fld>
            <a:endParaRPr lang="vi-VN"/>
          </a:p>
        </p:txBody>
      </p:sp>
      <p:sp>
        <p:nvSpPr>
          <p:cNvPr id="8" name="Slide Number Placeholder 7">
            <a:extLst>
              <a:ext uri="{FF2B5EF4-FFF2-40B4-BE49-F238E27FC236}">
                <a16:creationId xmlns:a16="http://schemas.microsoft.com/office/drawing/2014/main" id="{095BE982-9991-4137-8E33-FC90EC9E5335}"/>
              </a:ext>
            </a:extLst>
          </p:cNvPr>
          <p:cNvSpPr>
            <a:spLocks noGrp="1"/>
          </p:cNvSpPr>
          <p:nvPr>
            <p:ph type="sldNum" sz="quarter" idx="12"/>
          </p:nvPr>
        </p:nvSpPr>
        <p:spPr/>
        <p:txBody>
          <a:bodyPr/>
          <a:lstStyle/>
          <a:p>
            <a:fld id="{AA7773E9-5C82-4178-B043-DF519CFEA86C}" type="slidenum">
              <a:rPr lang="vi-VN" smtClean="0"/>
              <a:t>29</a:t>
            </a:fld>
            <a:endParaRPr lang="vi-VN"/>
          </a:p>
        </p:txBody>
      </p:sp>
    </p:spTree>
    <p:extLst>
      <p:ext uri="{BB962C8B-B14F-4D97-AF65-F5344CB8AC3E}">
        <p14:creationId xmlns:p14="http://schemas.microsoft.com/office/powerpoint/2010/main" val="828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gnifying glass">
            <a:extLst>
              <a:ext uri="{FF2B5EF4-FFF2-40B4-BE49-F238E27FC236}">
                <a16:creationId xmlns:a16="http://schemas.microsoft.com/office/drawing/2014/main" id="{B364F1C0-2B2A-4A69-957E-328D05EEDF3B}"/>
              </a:ext>
            </a:extLst>
          </p:cNvPr>
          <p:cNvPicPr>
            <a:picLocks noGrp="1" noChangeAspect="1"/>
          </p:cNvPicPr>
          <p:nvPr>
            <p:ph idx="1"/>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9138" y="219396"/>
            <a:ext cx="914400" cy="914400"/>
          </a:xfrm>
        </p:spPr>
      </p:pic>
      <p:pic>
        <p:nvPicPr>
          <p:cNvPr id="7" name="Graphic 6" descr="Single gear">
            <a:extLst>
              <a:ext uri="{FF2B5EF4-FFF2-40B4-BE49-F238E27FC236}">
                <a16:creationId xmlns:a16="http://schemas.microsoft.com/office/drawing/2014/main" id="{E7018C91-F562-471D-B2D3-861956439F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19927" y="1847472"/>
            <a:ext cx="914400" cy="914400"/>
          </a:xfrm>
          <a:prstGeom prst="rect">
            <a:avLst/>
          </a:prstGeom>
        </p:spPr>
      </p:pic>
      <p:pic>
        <p:nvPicPr>
          <p:cNvPr id="9" name="Graphic 8" descr="Bug under magnifying glass">
            <a:extLst>
              <a:ext uri="{FF2B5EF4-FFF2-40B4-BE49-F238E27FC236}">
                <a16:creationId xmlns:a16="http://schemas.microsoft.com/office/drawing/2014/main" id="{B3C4DF85-7F19-4A2C-8933-6A6BC8AB94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7713" y="3426797"/>
            <a:ext cx="914400" cy="914400"/>
          </a:xfrm>
          <a:prstGeom prst="rect">
            <a:avLst/>
          </a:prstGeom>
        </p:spPr>
      </p:pic>
      <p:sp>
        <p:nvSpPr>
          <p:cNvPr id="13" name="Rectangle 12">
            <a:extLst>
              <a:ext uri="{FF2B5EF4-FFF2-40B4-BE49-F238E27FC236}">
                <a16:creationId xmlns:a16="http://schemas.microsoft.com/office/drawing/2014/main" id="{DD307A49-0F67-43D2-BE26-379AAEA3841F}"/>
              </a:ext>
            </a:extLst>
          </p:cNvPr>
          <p:cNvSpPr/>
          <p:nvPr/>
        </p:nvSpPr>
        <p:spPr>
          <a:xfrm>
            <a:off x="6226553" y="4135975"/>
            <a:ext cx="2714397" cy="400110"/>
          </a:xfrm>
          <a:prstGeom prst="rect">
            <a:avLst/>
          </a:prstGeom>
          <a:noFill/>
        </p:spPr>
        <p:txBody>
          <a:bodyPr wrap="none" lIns="91440" tIns="45720" rIns="91440" bIns="45720">
            <a:spAutoFit/>
          </a:bodyPr>
          <a:lstStyle/>
          <a:p>
            <a:pPr algn="ctr"/>
            <a:r>
              <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THIẾT KẾ SẢN PHẨM</a:t>
            </a:r>
          </a:p>
        </p:txBody>
      </p:sp>
      <p:sp>
        <p:nvSpPr>
          <p:cNvPr id="16" name="Rectangle: Rounded Corners 15">
            <a:extLst>
              <a:ext uri="{FF2B5EF4-FFF2-40B4-BE49-F238E27FC236}">
                <a16:creationId xmlns:a16="http://schemas.microsoft.com/office/drawing/2014/main" id="{81B2CA52-4E79-48DF-82B6-5666945766FD}"/>
              </a:ext>
            </a:extLst>
          </p:cNvPr>
          <p:cNvSpPr/>
          <p:nvPr/>
        </p:nvSpPr>
        <p:spPr>
          <a:xfrm>
            <a:off x="6597482" y="3406943"/>
            <a:ext cx="2094809" cy="477054"/>
          </a:xfrm>
          <a:prstGeom prst="roundRect">
            <a:avLst>
              <a:gd name="adj" fmla="val 50000"/>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vi-VN" b="1" dirty="0">
                <a:solidFill>
                  <a:schemeClr val="tx1"/>
                </a:solidFill>
                <a:latin typeface="Times New Roman" panose="02020603050405020304" pitchFamily="18" charset="0"/>
                <a:cs typeface="Times New Roman" panose="02020603050405020304" pitchFamily="18" charset="0"/>
              </a:rPr>
              <a:t>CHƯƠNG 3</a:t>
            </a:r>
          </a:p>
          <a:p>
            <a:pPr algn="ct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F2D1566-0DE5-4ABA-B40A-08A1505B2A98}"/>
              </a:ext>
            </a:extLst>
          </p:cNvPr>
          <p:cNvSpPr/>
          <p:nvPr/>
        </p:nvSpPr>
        <p:spPr>
          <a:xfrm>
            <a:off x="5552733" y="340606"/>
            <a:ext cx="248787" cy="1631216"/>
          </a:xfrm>
          <a:prstGeom prst="rect">
            <a:avLst/>
          </a:prstGeom>
          <a:noFill/>
        </p:spPr>
        <p:txBody>
          <a:bodyPr wrap="none" lIns="91440" tIns="45720" rIns="91440" bIns="45720">
            <a:spAutoFit/>
          </a:bodyPr>
          <a:lstStyle/>
          <a:p>
            <a:pPr algn="ctr"/>
            <a:r>
              <a:rPr lang="en-US" sz="2000" b="1" cap="none" spc="0" dirty="0">
                <a:ln w="0"/>
                <a:latin typeface="Times New Roman" panose="02020603050405020304" pitchFamily="18" charset="0"/>
                <a:cs typeface="Times New Roman" panose="02020603050405020304" pitchFamily="18" charset="0"/>
              </a:rPr>
              <a:t>.</a:t>
            </a:r>
          </a:p>
          <a:p>
            <a:pPr algn="ctr"/>
            <a:r>
              <a:rPr lang="en-US" sz="2000" b="1" dirty="0">
                <a:ln w="0"/>
                <a:latin typeface="Times New Roman" panose="02020603050405020304" pitchFamily="18" charset="0"/>
                <a:cs typeface="Times New Roman" panose="02020603050405020304" pitchFamily="18" charset="0"/>
              </a:rPr>
              <a:t>.</a:t>
            </a:r>
          </a:p>
          <a:p>
            <a:pPr algn="ctr"/>
            <a:r>
              <a:rPr lang="en-US" sz="2000" b="1" cap="none" spc="0" dirty="0">
                <a:ln w="0"/>
                <a:latin typeface="Times New Roman" panose="02020603050405020304" pitchFamily="18" charset="0"/>
                <a:cs typeface="Times New Roman" panose="02020603050405020304" pitchFamily="18" charset="0"/>
              </a:rPr>
              <a:t>.</a:t>
            </a:r>
          </a:p>
          <a:p>
            <a:pPr algn="ctr"/>
            <a:r>
              <a:rPr lang="en-US" sz="2000" b="1" dirty="0">
                <a:ln w="0"/>
                <a:latin typeface="Times New Roman" panose="02020603050405020304" pitchFamily="18" charset="0"/>
                <a:cs typeface="Times New Roman" panose="02020603050405020304" pitchFamily="18" charset="0"/>
              </a:rPr>
              <a:t>.</a:t>
            </a:r>
          </a:p>
          <a:p>
            <a:pPr algn="ctr"/>
            <a:r>
              <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18" name="Rectangle 17">
            <a:extLst>
              <a:ext uri="{FF2B5EF4-FFF2-40B4-BE49-F238E27FC236}">
                <a16:creationId xmlns:a16="http://schemas.microsoft.com/office/drawing/2014/main" id="{8B965D4F-3A8D-4506-AF55-43184C9BB67E}"/>
              </a:ext>
            </a:extLst>
          </p:cNvPr>
          <p:cNvSpPr/>
          <p:nvPr/>
        </p:nvSpPr>
        <p:spPr>
          <a:xfrm>
            <a:off x="5552732" y="2278727"/>
            <a:ext cx="248787" cy="1631216"/>
          </a:xfrm>
          <a:prstGeom prst="rect">
            <a:avLst/>
          </a:prstGeom>
          <a:noFill/>
        </p:spPr>
        <p:txBody>
          <a:bodyPr wrap="none" lIns="91440" tIns="45720" rIns="91440" bIns="45720">
            <a:spAutoFit/>
          </a:bodyPr>
          <a:lstStyle/>
          <a:p>
            <a:pPr algn="ctr"/>
            <a:r>
              <a:rPr lang="en-US" sz="2000" b="1" cap="none" spc="0" dirty="0">
                <a:ln w="0"/>
                <a:latin typeface="Times New Roman" panose="02020603050405020304" pitchFamily="18" charset="0"/>
                <a:cs typeface="Times New Roman" panose="02020603050405020304" pitchFamily="18" charset="0"/>
              </a:rPr>
              <a:t>.</a:t>
            </a:r>
          </a:p>
          <a:p>
            <a:pPr algn="ctr"/>
            <a:r>
              <a:rPr lang="en-US" sz="2000" b="1" dirty="0">
                <a:ln w="0"/>
                <a:latin typeface="Times New Roman" panose="02020603050405020304" pitchFamily="18" charset="0"/>
                <a:cs typeface="Times New Roman" panose="02020603050405020304" pitchFamily="18" charset="0"/>
              </a:rPr>
              <a:t>.</a:t>
            </a:r>
          </a:p>
          <a:p>
            <a:pPr algn="ctr"/>
            <a:r>
              <a:rPr lang="en-US" sz="2000" b="1" cap="none" spc="0" dirty="0">
                <a:ln w="0"/>
                <a:latin typeface="Times New Roman" panose="02020603050405020304" pitchFamily="18" charset="0"/>
                <a:cs typeface="Times New Roman" panose="02020603050405020304" pitchFamily="18" charset="0"/>
              </a:rPr>
              <a:t>.</a:t>
            </a:r>
          </a:p>
          <a:p>
            <a:pPr algn="ctr"/>
            <a:r>
              <a:rPr lang="en-US" sz="2000" b="1" dirty="0">
                <a:ln w="0"/>
                <a:latin typeface="Times New Roman" panose="02020603050405020304" pitchFamily="18" charset="0"/>
                <a:cs typeface="Times New Roman" panose="02020603050405020304" pitchFamily="18" charset="0"/>
              </a:rPr>
              <a:t>.</a:t>
            </a:r>
          </a:p>
          <a:p>
            <a:pPr algn="ctr"/>
            <a:r>
              <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pic>
        <p:nvPicPr>
          <p:cNvPr id="19" name="Content Placeholder 4" descr="Paperclip">
            <a:extLst>
              <a:ext uri="{FF2B5EF4-FFF2-40B4-BE49-F238E27FC236}">
                <a16:creationId xmlns:a16="http://schemas.microsoft.com/office/drawing/2014/main" id="{3CC8336D-43FB-4E91-A105-6B6935B27F5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7776" y="5207515"/>
            <a:ext cx="914400" cy="914400"/>
          </a:xfrm>
          <a:prstGeom prst="rect">
            <a:avLst/>
          </a:prstGeom>
        </p:spPr>
      </p:pic>
      <p:sp>
        <p:nvSpPr>
          <p:cNvPr id="20" name="Rectangle: Rounded Corners 19">
            <a:extLst>
              <a:ext uri="{FF2B5EF4-FFF2-40B4-BE49-F238E27FC236}">
                <a16:creationId xmlns:a16="http://schemas.microsoft.com/office/drawing/2014/main" id="{BBBA1BDE-5273-4B15-A231-952A821AE7F8}"/>
              </a:ext>
            </a:extLst>
          </p:cNvPr>
          <p:cNvSpPr/>
          <p:nvPr/>
        </p:nvSpPr>
        <p:spPr>
          <a:xfrm>
            <a:off x="3073093" y="4953729"/>
            <a:ext cx="2094809" cy="477054"/>
          </a:xfrm>
          <a:prstGeom prst="roundRect">
            <a:avLst>
              <a:gd name="adj" fmla="val 50000"/>
            </a:avLst>
          </a:prstGeom>
          <a:solidFill>
            <a:schemeClr val="accent5">
              <a:lumMod val="75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vi-VN" b="1" dirty="0">
                <a:solidFill>
                  <a:schemeClr val="tx1"/>
                </a:solidFill>
                <a:latin typeface="Times New Roman" panose="02020603050405020304" pitchFamily="18" charset="0"/>
                <a:cs typeface="Times New Roman" panose="02020603050405020304" pitchFamily="18" charset="0"/>
              </a:rPr>
              <a:t>CHƯƠNG 4</a:t>
            </a:r>
          </a:p>
          <a:p>
            <a:pPr algn="ct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FB8542BE-00B3-4DB2-B923-70C9D6CCD928}"/>
              </a:ext>
            </a:extLst>
          </p:cNvPr>
          <p:cNvSpPr/>
          <p:nvPr/>
        </p:nvSpPr>
        <p:spPr>
          <a:xfrm>
            <a:off x="3221910" y="5896629"/>
            <a:ext cx="1459246" cy="400110"/>
          </a:xfrm>
          <a:prstGeom prst="rect">
            <a:avLst/>
          </a:prstGeom>
          <a:noFill/>
        </p:spPr>
        <p:txBody>
          <a:bodyPr wrap="none" lIns="91440" tIns="45720" rIns="91440" bIns="45720">
            <a:spAutoFit/>
          </a:bodyPr>
          <a:lstStyle/>
          <a:p>
            <a:pPr algn="ctr"/>
            <a:r>
              <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KẾT LUẬN</a:t>
            </a:r>
          </a:p>
        </p:txBody>
      </p:sp>
      <p:sp>
        <p:nvSpPr>
          <p:cNvPr id="24" name="Rectangle 23">
            <a:extLst>
              <a:ext uri="{FF2B5EF4-FFF2-40B4-BE49-F238E27FC236}">
                <a16:creationId xmlns:a16="http://schemas.microsoft.com/office/drawing/2014/main" id="{43E3171A-FA60-491E-A0C9-D5A89627A644}"/>
              </a:ext>
            </a:extLst>
          </p:cNvPr>
          <p:cNvSpPr/>
          <p:nvPr/>
        </p:nvSpPr>
        <p:spPr>
          <a:xfrm>
            <a:off x="5547093" y="3759849"/>
            <a:ext cx="248787" cy="1631216"/>
          </a:xfrm>
          <a:prstGeom prst="rect">
            <a:avLst/>
          </a:prstGeom>
          <a:noFill/>
        </p:spPr>
        <p:txBody>
          <a:bodyPr wrap="none" lIns="91440" tIns="45720" rIns="91440" bIns="45720">
            <a:spAutoFit/>
          </a:bodyPr>
          <a:lstStyle/>
          <a:p>
            <a:pPr algn="ctr"/>
            <a:r>
              <a:rPr lang="en-US" sz="2000" b="1" cap="none" spc="0" dirty="0">
                <a:ln w="0"/>
                <a:latin typeface="Times New Roman" panose="02020603050405020304" pitchFamily="18" charset="0"/>
                <a:cs typeface="Times New Roman" panose="02020603050405020304" pitchFamily="18" charset="0"/>
              </a:rPr>
              <a:t>.</a:t>
            </a:r>
          </a:p>
          <a:p>
            <a:pPr algn="ctr"/>
            <a:r>
              <a:rPr lang="en-US" sz="2000" b="1" dirty="0">
                <a:ln w="0"/>
                <a:latin typeface="Times New Roman" panose="02020603050405020304" pitchFamily="18" charset="0"/>
                <a:cs typeface="Times New Roman" panose="02020603050405020304" pitchFamily="18" charset="0"/>
              </a:rPr>
              <a:t>.</a:t>
            </a:r>
          </a:p>
          <a:p>
            <a:pPr algn="ctr"/>
            <a:r>
              <a:rPr lang="en-US" sz="2000" b="1" cap="none" spc="0" dirty="0">
                <a:ln w="0"/>
                <a:latin typeface="Times New Roman" panose="02020603050405020304" pitchFamily="18" charset="0"/>
                <a:cs typeface="Times New Roman" panose="02020603050405020304" pitchFamily="18" charset="0"/>
              </a:rPr>
              <a:t>.</a:t>
            </a:r>
          </a:p>
          <a:p>
            <a:pPr algn="ctr"/>
            <a:r>
              <a:rPr lang="en-US" sz="2000" b="1" dirty="0">
                <a:ln w="0"/>
                <a:latin typeface="Times New Roman" panose="02020603050405020304" pitchFamily="18" charset="0"/>
                <a:cs typeface="Times New Roman" panose="02020603050405020304" pitchFamily="18" charset="0"/>
              </a:rPr>
              <a:t>.</a:t>
            </a:r>
          </a:p>
          <a:p>
            <a:pPr algn="ctr"/>
            <a:r>
              <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pic>
        <p:nvPicPr>
          <p:cNvPr id="2050" name="Picture 2" descr="Tổng quan tình hình nghiên cứu trong nước và quốc tế về chính sách cạnh  tranh trong cung ứng dịch vụ y tế - Viết Thuê Luận Văn Thạc Sĩ">
            <a:extLst>
              <a:ext uri="{FF2B5EF4-FFF2-40B4-BE49-F238E27FC236}">
                <a16:creationId xmlns:a16="http://schemas.microsoft.com/office/drawing/2014/main" id="{8D072C54-7FF2-4FAE-9407-72E6523AA6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880" y="1156214"/>
            <a:ext cx="4119103" cy="1447575"/>
          </a:xfrm>
          <a:prstGeom prst="rect">
            <a:avLst/>
          </a:prstGeom>
          <a:ln>
            <a:noFill/>
          </a:ln>
          <a:effectLst>
            <a:softEdge rad="6477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3E3A6C-2C03-48CC-B6E2-46B5F4B8E24C}"/>
              </a:ext>
            </a:extLst>
          </p:cNvPr>
          <p:cNvSpPr txBox="1"/>
          <p:nvPr/>
        </p:nvSpPr>
        <p:spPr>
          <a:xfrm>
            <a:off x="6211021" y="1013329"/>
            <a:ext cx="4272516" cy="400110"/>
          </a:xfrm>
          <a:prstGeom prst="rect">
            <a:avLst/>
          </a:prstGeom>
          <a:noFill/>
        </p:spPr>
        <p:txBody>
          <a:bodyPr wrap="none" rtlCol="0">
            <a:spAutoFit/>
          </a:bodyPr>
          <a:lstStyle/>
          <a:p>
            <a:pPr algn="ct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TỔNG QUAN ĐỀ TÀI NGHIÊN CỨU</a:t>
            </a:r>
            <a:endPar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056" name="Picture 8" descr="Cơ sở lý luận là gì? Những Tips hay khi viết cơ sở lý luận">
            <a:extLst>
              <a:ext uri="{FF2B5EF4-FFF2-40B4-BE49-F238E27FC236}">
                <a16:creationId xmlns:a16="http://schemas.microsoft.com/office/drawing/2014/main" id="{D320309B-1038-4A85-A152-5CB6930598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7535" y="2458740"/>
            <a:ext cx="2979859" cy="1677235"/>
          </a:xfrm>
          <a:prstGeom prst="rect">
            <a:avLst/>
          </a:prstGeom>
          <a:ln>
            <a:noFill/>
          </a:ln>
          <a:effectLst>
            <a:softEdge rad="5842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63C1095-F0B5-4A6C-98AE-6C6AE2B58C60}"/>
              </a:ext>
            </a:extLst>
          </p:cNvPr>
          <p:cNvSpPr txBox="1"/>
          <p:nvPr/>
        </p:nvSpPr>
        <p:spPr>
          <a:xfrm>
            <a:off x="2851391" y="2365353"/>
            <a:ext cx="2430665" cy="707886"/>
          </a:xfrm>
          <a:prstGeom prst="rect">
            <a:avLst/>
          </a:prstGeom>
          <a:noFill/>
        </p:spPr>
        <p:txBody>
          <a:bodyPr wrap="none" rtlCol="0">
            <a:spAutoFit/>
          </a:bodyPr>
          <a:lstStyle/>
          <a:p>
            <a:r>
              <a:rPr lang="vi-VN"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CƠ SỞ LÝ THUYẾT</a:t>
            </a:r>
            <a:endParaRPr lang="en-US" sz="20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vi-VN" sz="2000" dirty="0">
              <a:latin typeface="Times New Roman" panose="02020603050405020304" pitchFamily="18" charset="0"/>
              <a:cs typeface="Times New Roman" panose="02020603050405020304" pitchFamily="18" charset="0"/>
            </a:endParaRPr>
          </a:p>
        </p:txBody>
      </p:sp>
      <p:pic>
        <p:nvPicPr>
          <p:cNvPr id="2058" name="Picture 10" descr="Kết luận vụ Hytera Communications vi phạm bản quyền của Motorola Solutions">
            <a:extLst>
              <a:ext uri="{FF2B5EF4-FFF2-40B4-BE49-F238E27FC236}">
                <a16:creationId xmlns:a16="http://schemas.microsoft.com/office/drawing/2014/main" id="{4F0A4074-2E1D-4164-9095-72BA5E42212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46349" y="5084171"/>
            <a:ext cx="2407630" cy="1155501"/>
          </a:xfrm>
          <a:prstGeom prst="rect">
            <a:avLst/>
          </a:prstGeom>
          <a:ln>
            <a:noFill/>
          </a:ln>
          <a:effectLst>
            <a:softEdge rad="469900"/>
          </a:effectLst>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DA0F01DF-217F-44C8-B5D5-87199E684CDF}"/>
              </a:ext>
            </a:extLst>
          </p:cNvPr>
          <p:cNvSpPr/>
          <p:nvPr/>
        </p:nvSpPr>
        <p:spPr>
          <a:xfrm>
            <a:off x="6536344" y="349019"/>
            <a:ext cx="2094809" cy="477054"/>
          </a:xfrm>
          <a:prstGeom prst="roundRect">
            <a:avLst>
              <a:gd name="adj" fmla="val 5000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vi-VN" b="1" dirty="0">
                <a:solidFill>
                  <a:schemeClr val="tx1"/>
                </a:solidFill>
                <a:latin typeface="Times New Roman" panose="02020603050405020304" pitchFamily="18" charset="0"/>
                <a:cs typeface="Times New Roman" panose="02020603050405020304" pitchFamily="18" charset="0"/>
              </a:rPr>
              <a:t>CHƯƠNG 1</a:t>
            </a:r>
          </a:p>
          <a:p>
            <a:pPr algn="ct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B2AD377A-D04E-449C-9533-F45BAAB55A84}"/>
              </a:ext>
            </a:extLst>
          </p:cNvPr>
          <p:cNvSpPr/>
          <p:nvPr/>
        </p:nvSpPr>
        <p:spPr>
          <a:xfrm>
            <a:off x="2929075" y="1655332"/>
            <a:ext cx="2094809" cy="477054"/>
          </a:xfrm>
          <a:prstGeom prst="roundRect">
            <a:avLst>
              <a:gd name="adj" fmla="val 50000"/>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00000"/>
              </a:lnSpc>
            </a:pPr>
            <a:r>
              <a:rPr lang="vi-VN" b="1" dirty="0">
                <a:solidFill>
                  <a:schemeClr val="tx1"/>
                </a:solidFill>
                <a:latin typeface="Times New Roman" panose="02020603050405020304" pitchFamily="18" charset="0"/>
                <a:cs typeface="Times New Roman" panose="02020603050405020304" pitchFamily="18" charset="0"/>
              </a:rPr>
              <a:t>CHƯƠNG 2</a:t>
            </a:r>
          </a:p>
          <a:p>
            <a:pPr algn="ctr"/>
            <a:endParaRPr lang="vi-VN" b="1" dirty="0">
              <a:solidFill>
                <a:schemeClr val="tx1"/>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764063A-4BA6-4ADB-9867-398BAB44B6A9}"/>
              </a:ext>
            </a:extLst>
          </p:cNvPr>
          <p:cNvSpPr>
            <a:spLocks noGrp="1"/>
          </p:cNvSpPr>
          <p:nvPr>
            <p:ph type="dt" sz="half" idx="10"/>
          </p:nvPr>
        </p:nvSpPr>
        <p:spPr/>
        <p:txBody>
          <a:bodyPr/>
          <a:lstStyle/>
          <a:p>
            <a:fld id="{E4597BC3-D93B-410E-888F-A8E8B9E46C8E}" type="datetime1">
              <a:rPr lang="vi-VN" smtClean="0"/>
              <a:t>28/06/2021</a:t>
            </a:fld>
            <a:endParaRPr lang="vi-VN"/>
          </a:p>
        </p:txBody>
      </p:sp>
      <p:sp>
        <p:nvSpPr>
          <p:cNvPr id="8" name="Slide Number Placeholder 7">
            <a:extLst>
              <a:ext uri="{FF2B5EF4-FFF2-40B4-BE49-F238E27FC236}">
                <a16:creationId xmlns:a16="http://schemas.microsoft.com/office/drawing/2014/main" id="{D68D5D4B-8BD4-4DBB-9798-35D9E2A61E9D}"/>
              </a:ext>
            </a:extLst>
          </p:cNvPr>
          <p:cNvSpPr>
            <a:spLocks noGrp="1"/>
          </p:cNvSpPr>
          <p:nvPr>
            <p:ph type="sldNum" sz="quarter" idx="12"/>
          </p:nvPr>
        </p:nvSpPr>
        <p:spPr/>
        <p:txBody>
          <a:bodyPr/>
          <a:lstStyle/>
          <a:p>
            <a:fld id="{AA7773E9-5C82-4178-B043-DF519CFEA86C}" type="slidenum">
              <a:rPr lang="vi-VN" smtClean="0"/>
              <a:t>3</a:t>
            </a:fld>
            <a:endParaRPr lang="vi-VN"/>
          </a:p>
        </p:txBody>
      </p:sp>
    </p:spTree>
    <p:extLst>
      <p:ext uri="{BB962C8B-B14F-4D97-AF65-F5344CB8AC3E}">
        <p14:creationId xmlns:p14="http://schemas.microsoft.com/office/powerpoint/2010/main" val="7956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animEffect transition="in" filter="fade">
                                      <p:cBhvr>
                                        <p:cTn id="21" dur="500"/>
                                        <p:tgtEl>
                                          <p:spTgt spid="20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058"/>
                                        </p:tgtEl>
                                        <p:attrNameLst>
                                          <p:attrName>style.visibility</p:attrName>
                                        </p:attrNameLst>
                                      </p:cBhvr>
                                      <p:to>
                                        <p:strVal val="visible"/>
                                      </p:to>
                                    </p:set>
                                    <p:animEffect transition="in" filter="fade">
                                      <p:cBhvr>
                                        <p:cTn id="43"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20" grpId="0" animBg="1"/>
      <p:bldP spid="22" grpId="0"/>
      <p:bldP spid="6" grpId="0"/>
      <p:bldP spid="10" grpId="0"/>
      <p:bldP spid="32"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901" y="126464"/>
            <a:ext cx="4631246" cy="705015"/>
          </a:xfrm>
        </p:spPr>
        <p:txBody>
          <a:bodyPr>
            <a:normAutofit/>
          </a:bodyPr>
          <a:lstStyle/>
          <a:p>
            <a:r>
              <a:rPr lang="en-US" sz="3000" b="1" dirty="0" err="1">
                <a:latin typeface="Times New Roman" panose="02020603050405020304" pitchFamily="18" charset="0"/>
                <a:cs typeface="Times New Roman" panose="02020603050405020304" pitchFamily="18" charset="0"/>
              </a:rPr>
              <a:t>Các</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trường</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hợp</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nhiễu</a:t>
            </a:r>
            <a:endParaRPr lang="en-US" sz="3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26997E-CD3D-447E-BCD6-702AA313B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831" y="985348"/>
            <a:ext cx="3901177" cy="2540952"/>
          </a:xfrm>
          <a:prstGeom prst="rect">
            <a:avLst/>
          </a:prstGeom>
        </p:spPr>
      </p:pic>
      <p:pic>
        <p:nvPicPr>
          <p:cNvPr id="7" name="Picture 6">
            <a:extLst>
              <a:ext uri="{FF2B5EF4-FFF2-40B4-BE49-F238E27FC236}">
                <a16:creationId xmlns:a16="http://schemas.microsoft.com/office/drawing/2014/main" id="{2816EFA9-2E6E-4227-86E3-BE8A081F1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965" y="985348"/>
            <a:ext cx="4758787" cy="5208229"/>
          </a:xfrm>
          <a:prstGeom prst="rect">
            <a:avLst/>
          </a:prstGeom>
        </p:spPr>
      </p:pic>
      <p:sp>
        <p:nvSpPr>
          <p:cNvPr id="6" name="任意多边形 16">
            <a:extLst>
              <a:ext uri="{FF2B5EF4-FFF2-40B4-BE49-F238E27FC236}">
                <a16:creationId xmlns:a16="http://schemas.microsoft.com/office/drawing/2014/main" id="{1F57F497-2846-4F23-A74E-5B0FA543224D}"/>
              </a:ext>
            </a:extLst>
          </p:cNvPr>
          <p:cNvSpPr/>
          <p:nvPr/>
        </p:nvSpPr>
        <p:spPr>
          <a:xfrm>
            <a:off x="677668" y="421459"/>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Freeform 34">
            <a:extLst>
              <a:ext uri="{FF2B5EF4-FFF2-40B4-BE49-F238E27FC236}">
                <a16:creationId xmlns:a16="http://schemas.microsoft.com/office/drawing/2014/main" id="{61EF4A4F-42E4-4E0B-BCE7-B02727C8051B}"/>
              </a:ext>
            </a:extLst>
          </p:cNvPr>
          <p:cNvSpPr>
            <a:spLocks noEditPoints="1"/>
          </p:cNvSpPr>
          <p:nvPr/>
        </p:nvSpPr>
        <p:spPr bwMode="auto">
          <a:xfrm>
            <a:off x="5542147" y="431327"/>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Date Placeholder 2">
            <a:extLst>
              <a:ext uri="{FF2B5EF4-FFF2-40B4-BE49-F238E27FC236}">
                <a16:creationId xmlns:a16="http://schemas.microsoft.com/office/drawing/2014/main" id="{E0BDF0D2-660C-4998-805F-E331B176899E}"/>
              </a:ext>
            </a:extLst>
          </p:cNvPr>
          <p:cNvSpPr>
            <a:spLocks noGrp="1"/>
          </p:cNvSpPr>
          <p:nvPr>
            <p:ph type="dt" sz="half" idx="10"/>
          </p:nvPr>
        </p:nvSpPr>
        <p:spPr/>
        <p:txBody>
          <a:bodyPr/>
          <a:lstStyle/>
          <a:p>
            <a:fld id="{EE4BC088-E48A-48B0-9D8B-5FB1EFCCF7CB}" type="datetime1">
              <a:rPr lang="vi-VN" smtClean="0"/>
              <a:t>28/06/2021</a:t>
            </a:fld>
            <a:endParaRPr lang="vi-VN"/>
          </a:p>
        </p:txBody>
      </p:sp>
      <p:sp>
        <p:nvSpPr>
          <p:cNvPr id="9" name="Slide Number Placeholder 8">
            <a:extLst>
              <a:ext uri="{FF2B5EF4-FFF2-40B4-BE49-F238E27FC236}">
                <a16:creationId xmlns:a16="http://schemas.microsoft.com/office/drawing/2014/main" id="{A9A3EC94-B3A8-42EE-A133-E9F93DBD4455}"/>
              </a:ext>
            </a:extLst>
          </p:cNvPr>
          <p:cNvSpPr>
            <a:spLocks noGrp="1"/>
          </p:cNvSpPr>
          <p:nvPr>
            <p:ph type="sldNum" sz="quarter" idx="12"/>
          </p:nvPr>
        </p:nvSpPr>
        <p:spPr/>
        <p:txBody>
          <a:bodyPr/>
          <a:lstStyle/>
          <a:p>
            <a:fld id="{AA7773E9-5C82-4178-B043-DF519CFEA86C}" type="slidenum">
              <a:rPr lang="vi-VN" smtClean="0"/>
              <a:t>30</a:t>
            </a:fld>
            <a:endParaRPr lang="vi-VN"/>
          </a:p>
        </p:txBody>
      </p:sp>
      <p:pic>
        <p:nvPicPr>
          <p:cNvPr id="4" name="Picture 2">
            <a:extLst>
              <a:ext uri="{FF2B5EF4-FFF2-40B4-BE49-F238E27FC236}">
                <a16:creationId xmlns:a16="http://schemas.microsoft.com/office/drawing/2014/main" id="{9E433D19-3BF2-457A-BECD-04C70D09C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832" y="3526300"/>
            <a:ext cx="3901177" cy="264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68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2">
            <a:extLst>
              <a:ext uri="{FF2B5EF4-FFF2-40B4-BE49-F238E27FC236}">
                <a16:creationId xmlns:a16="http://schemas.microsoft.com/office/drawing/2014/main" id="{EF70A2FC-2908-4199-B3B4-18EFDDE43908}"/>
              </a:ext>
            </a:extLst>
          </p:cNvPr>
          <p:cNvGrpSpPr/>
          <p:nvPr/>
        </p:nvGrpSpPr>
        <p:grpSpPr>
          <a:xfrm>
            <a:off x="1106828" y="701125"/>
            <a:ext cx="1589087" cy="1606356"/>
            <a:chOff x="8729" y="0"/>
            <a:chExt cx="1589087" cy="3021084"/>
          </a:xfrm>
          <a:gradFill>
            <a:gsLst>
              <a:gs pos="0">
                <a:srgbClr val="254E6B"/>
              </a:gs>
              <a:gs pos="100000">
                <a:srgbClr val="1F3F57"/>
              </a:gs>
            </a:gsLst>
            <a:lin ang="2700000" scaled="1"/>
          </a:gradFill>
        </p:grpSpPr>
        <p:cxnSp>
          <p:nvCxnSpPr>
            <p:cNvPr id="32" name="直接连接符 3">
              <a:extLst>
                <a:ext uri="{FF2B5EF4-FFF2-40B4-BE49-F238E27FC236}">
                  <a16:creationId xmlns:a16="http://schemas.microsoft.com/office/drawing/2014/main" id="{6AA3CBDD-749C-4181-8087-C85993B5A0EA}"/>
                </a:ext>
              </a:extLst>
            </p:cNvPr>
            <p:cNvCxnSpPr/>
            <p:nvPr/>
          </p:nvCxnSpPr>
          <p:spPr>
            <a:xfrm>
              <a:off x="803273" y="0"/>
              <a:ext cx="0" cy="1381196"/>
            </a:xfrm>
            <a:prstGeom prst="line">
              <a:avLst/>
            </a:prstGeom>
            <a:grpFill/>
            <a:ln w="28575">
              <a:solidFill>
                <a:srgbClr val="3D3D3D"/>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8D16B49-21B5-40FF-A46F-EA1A5F657C84}"/>
                </a:ext>
              </a:extLst>
            </p:cNvPr>
            <p:cNvGrpSpPr>
              <a:grpSpLocks noChangeAspect="1"/>
            </p:cNvGrpSpPr>
            <p:nvPr/>
          </p:nvGrpSpPr>
          <p:grpSpPr bwMode="auto">
            <a:xfrm>
              <a:off x="8729" y="1381196"/>
              <a:ext cx="1589087" cy="1639888"/>
              <a:chOff x="1308" y="1009"/>
              <a:chExt cx="1001" cy="1033"/>
            </a:xfrm>
            <a:grpFill/>
          </p:grpSpPr>
          <p:sp>
            <p:nvSpPr>
              <p:cNvPr id="34" name="Freeform 5">
                <a:extLst>
                  <a:ext uri="{FF2B5EF4-FFF2-40B4-BE49-F238E27FC236}">
                    <a16:creationId xmlns:a16="http://schemas.microsoft.com/office/drawing/2014/main" id="{0ADE6275-ED95-4186-AA85-57194C86334E}"/>
                  </a:ext>
                </a:extLst>
              </p:cNvPr>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5" name="Freeform 6">
                <a:extLst>
                  <a:ext uri="{FF2B5EF4-FFF2-40B4-BE49-F238E27FC236}">
                    <a16:creationId xmlns:a16="http://schemas.microsoft.com/office/drawing/2014/main" id="{72ECC754-85B0-40A8-9A40-481BD4A11B53}"/>
                  </a:ext>
                </a:extLst>
              </p:cNvPr>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6" name="Freeform 7">
                <a:extLst>
                  <a:ext uri="{FF2B5EF4-FFF2-40B4-BE49-F238E27FC236}">
                    <a16:creationId xmlns:a16="http://schemas.microsoft.com/office/drawing/2014/main" id="{26741411-CEB9-4DB7-AE72-0C23B0B317BE}"/>
                  </a:ext>
                </a:extLst>
              </p:cNvPr>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7" name="Freeform 8">
                <a:extLst>
                  <a:ext uri="{FF2B5EF4-FFF2-40B4-BE49-F238E27FC236}">
                    <a16:creationId xmlns:a16="http://schemas.microsoft.com/office/drawing/2014/main" id="{D8F675C1-4F73-44E8-A527-6EDA9646528E}"/>
                  </a:ext>
                </a:extLst>
              </p:cNvPr>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8" name="Freeform 9">
                <a:extLst>
                  <a:ext uri="{FF2B5EF4-FFF2-40B4-BE49-F238E27FC236}">
                    <a16:creationId xmlns:a16="http://schemas.microsoft.com/office/drawing/2014/main" id="{21D187B5-F3A5-408A-82EC-6C49B5578442}"/>
                  </a:ext>
                </a:extLst>
              </p:cNvPr>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9" name="Freeform 10">
                <a:extLst>
                  <a:ext uri="{FF2B5EF4-FFF2-40B4-BE49-F238E27FC236}">
                    <a16:creationId xmlns:a16="http://schemas.microsoft.com/office/drawing/2014/main" id="{1C69B639-EDFC-4F23-B505-06C1FA00E1AC}"/>
                  </a:ext>
                </a:extLst>
              </p:cNvPr>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0" name="Freeform 11">
                <a:extLst>
                  <a:ext uri="{FF2B5EF4-FFF2-40B4-BE49-F238E27FC236}">
                    <a16:creationId xmlns:a16="http://schemas.microsoft.com/office/drawing/2014/main" id="{E4897446-B752-4F5B-8751-0EBD96EA0985}"/>
                  </a:ext>
                </a:extLst>
              </p:cNvPr>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1" name="Freeform 12">
                <a:extLst>
                  <a:ext uri="{FF2B5EF4-FFF2-40B4-BE49-F238E27FC236}">
                    <a16:creationId xmlns:a16="http://schemas.microsoft.com/office/drawing/2014/main" id="{91703E9F-9CA2-4C6E-835C-1DB0DF4212CA}"/>
                  </a:ext>
                </a:extLst>
              </p:cNvPr>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2" name="Freeform 13">
                <a:extLst>
                  <a:ext uri="{FF2B5EF4-FFF2-40B4-BE49-F238E27FC236}">
                    <a16:creationId xmlns:a16="http://schemas.microsoft.com/office/drawing/2014/main" id="{997F64A0-5637-46BF-80C5-FCCBBDB291A9}"/>
                  </a:ext>
                </a:extLst>
              </p:cNvPr>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grpSp>
      </p:grpSp>
      <p:sp>
        <p:nvSpPr>
          <p:cNvPr id="8" name="Freeform 34">
            <a:extLst>
              <a:ext uri="{FF2B5EF4-FFF2-40B4-BE49-F238E27FC236}">
                <a16:creationId xmlns:a16="http://schemas.microsoft.com/office/drawing/2014/main" id="{2AF86BF4-D5A3-4939-A9C1-D56DEDA0B866}"/>
              </a:ext>
            </a:extLst>
          </p:cNvPr>
          <p:cNvSpPr>
            <a:spLocks noEditPoints="1"/>
          </p:cNvSpPr>
          <p:nvPr/>
        </p:nvSpPr>
        <p:spPr bwMode="auto">
          <a:xfrm>
            <a:off x="7256478" y="181248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任意多边形 16">
            <a:extLst>
              <a:ext uri="{FF2B5EF4-FFF2-40B4-BE49-F238E27FC236}">
                <a16:creationId xmlns:a16="http://schemas.microsoft.com/office/drawing/2014/main" id="{358A0BBF-6DD8-4726-A37A-90861170EF05}"/>
              </a:ext>
            </a:extLst>
          </p:cNvPr>
          <p:cNvSpPr/>
          <p:nvPr/>
        </p:nvSpPr>
        <p:spPr>
          <a:xfrm>
            <a:off x="2314022" y="1870098"/>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 name="Group 9">
            <a:extLst>
              <a:ext uri="{FF2B5EF4-FFF2-40B4-BE49-F238E27FC236}">
                <a16:creationId xmlns:a16="http://schemas.microsoft.com/office/drawing/2014/main" id="{E0B1E5FC-BDAB-4A8E-A4D9-0D4E2172DC7B}"/>
              </a:ext>
            </a:extLst>
          </p:cNvPr>
          <p:cNvGrpSpPr/>
          <p:nvPr/>
        </p:nvGrpSpPr>
        <p:grpSpPr>
          <a:xfrm>
            <a:off x="1617881" y="2823233"/>
            <a:ext cx="657510" cy="738494"/>
            <a:chOff x="-1" y="-1"/>
            <a:chExt cx="807368" cy="906809"/>
          </a:xfrm>
          <a:noFill/>
        </p:grpSpPr>
        <p:sp>
          <p:nvSpPr>
            <p:cNvPr id="30" name="Shape 42">
              <a:extLst>
                <a:ext uri="{FF2B5EF4-FFF2-40B4-BE49-F238E27FC236}">
                  <a16:creationId xmlns:a16="http://schemas.microsoft.com/office/drawing/2014/main" id="{376649F0-1FCE-4893-86AA-22F9B8967BD6}"/>
                </a:ext>
              </a:extLst>
            </p:cNvPr>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grp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1" name="Shape 43">
              <a:extLst>
                <a:ext uri="{FF2B5EF4-FFF2-40B4-BE49-F238E27FC236}">
                  <a16:creationId xmlns:a16="http://schemas.microsoft.com/office/drawing/2014/main" id="{8A13DB5A-84C5-4A53-9E5D-2ED3DE2B06F0}"/>
                </a:ext>
              </a:extLst>
            </p:cNvPr>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grp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1" name="Group 10">
            <a:extLst>
              <a:ext uri="{FF2B5EF4-FFF2-40B4-BE49-F238E27FC236}">
                <a16:creationId xmlns:a16="http://schemas.microsoft.com/office/drawing/2014/main" id="{C00A0A8A-D8D7-4BC3-80FB-B31AD4C9651E}"/>
              </a:ext>
            </a:extLst>
          </p:cNvPr>
          <p:cNvGrpSpPr/>
          <p:nvPr/>
        </p:nvGrpSpPr>
        <p:grpSpPr>
          <a:xfrm>
            <a:off x="1603337" y="4175041"/>
            <a:ext cx="657510" cy="738494"/>
            <a:chOff x="-1" y="-1"/>
            <a:chExt cx="807368" cy="906809"/>
          </a:xfrm>
        </p:grpSpPr>
        <p:sp>
          <p:nvSpPr>
            <p:cNvPr id="28" name="Shape 42">
              <a:extLst>
                <a:ext uri="{FF2B5EF4-FFF2-40B4-BE49-F238E27FC236}">
                  <a16:creationId xmlns:a16="http://schemas.microsoft.com/office/drawing/2014/main" id="{C94CD1D8-C35C-4843-B539-283FA24383FE}"/>
                </a:ext>
              </a:extLst>
            </p:cNvPr>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9" name="Shape 43">
              <a:extLst>
                <a:ext uri="{FF2B5EF4-FFF2-40B4-BE49-F238E27FC236}">
                  <a16:creationId xmlns:a16="http://schemas.microsoft.com/office/drawing/2014/main" id="{16CCF392-2494-4ED4-B452-07546E3D87C8}"/>
                </a:ext>
              </a:extLst>
            </p:cNvPr>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2" name="Group 11">
            <a:extLst>
              <a:ext uri="{FF2B5EF4-FFF2-40B4-BE49-F238E27FC236}">
                <a16:creationId xmlns:a16="http://schemas.microsoft.com/office/drawing/2014/main" id="{21EB924D-FCEC-48DB-A8E4-13D49900C2C9}"/>
              </a:ext>
            </a:extLst>
          </p:cNvPr>
          <p:cNvGrpSpPr/>
          <p:nvPr/>
        </p:nvGrpSpPr>
        <p:grpSpPr>
          <a:xfrm>
            <a:off x="1588793" y="5526849"/>
            <a:ext cx="657510" cy="738494"/>
            <a:chOff x="-1" y="-1"/>
            <a:chExt cx="807368" cy="906809"/>
          </a:xfrm>
        </p:grpSpPr>
        <p:sp>
          <p:nvSpPr>
            <p:cNvPr id="26" name="Shape 42">
              <a:extLst>
                <a:ext uri="{FF2B5EF4-FFF2-40B4-BE49-F238E27FC236}">
                  <a16:creationId xmlns:a16="http://schemas.microsoft.com/office/drawing/2014/main" id="{E97FA64B-E36E-4E9E-8CD4-871092BD7486}"/>
                </a:ext>
              </a:extLst>
            </p:cNvPr>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7" name="Shape 43">
              <a:extLst>
                <a:ext uri="{FF2B5EF4-FFF2-40B4-BE49-F238E27FC236}">
                  <a16:creationId xmlns:a16="http://schemas.microsoft.com/office/drawing/2014/main" id="{6FA6EBE5-91D5-4CB1-818C-66E062885494}"/>
                </a:ext>
              </a:extLst>
            </p:cNvPr>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3" name="Group 12">
            <a:extLst>
              <a:ext uri="{FF2B5EF4-FFF2-40B4-BE49-F238E27FC236}">
                <a16:creationId xmlns:a16="http://schemas.microsoft.com/office/drawing/2014/main" id="{66ABFF59-016B-4D56-BD84-714D42E31026}"/>
              </a:ext>
            </a:extLst>
          </p:cNvPr>
          <p:cNvGrpSpPr/>
          <p:nvPr/>
        </p:nvGrpSpPr>
        <p:grpSpPr>
          <a:xfrm rot="473564">
            <a:off x="8366066" y="3071755"/>
            <a:ext cx="2590574" cy="2552115"/>
            <a:chOff x="-1" y="0"/>
            <a:chExt cx="1149598" cy="1132532"/>
          </a:xfrm>
        </p:grpSpPr>
        <p:sp>
          <p:nvSpPr>
            <p:cNvPr id="21" name="Shape 50">
              <a:extLst>
                <a:ext uri="{FF2B5EF4-FFF2-40B4-BE49-F238E27FC236}">
                  <a16:creationId xmlns:a16="http://schemas.microsoft.com/office/drawing/2014/main" id="{A4C04316-D2BC-41C1-A8C1-78B3BF11F223}"/>
                </a:ext>
              </a:extLst>
            </p:cNvPr>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254E6B">
                <a:alpha val="66000"/>
              </a:srgbClr>
            </a:solidFill>
            <a:ln w="12700" cap="flat">
              <a:noFill/>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2" name="Group 21">
              <a:extLst>
                <a:ext uri="{FF2B5EF4-FFF2-40B4-BE49-F238E27FC236}">
                  <a16:creationId xmlns:a16="http://schemas.microsoft.com/office/drawing/2014/main" id="{9B4AA160-F95D-488C-A1EB-9587A0672DB4}"/>
                </a:ext>
              </a:extLst>
            </p:cNvPr>
            <p:cNvGrpSpPr/>
            <p:nvPr/>
          </p:nvGrpSpPr>
          <p:grpSpPr>
            <a:xfrm>
              <a:off x="-1" y="0"/>
              <a:ext cx="1149598" cy="1132532"/>
              <a:chOff x="0" y="0"/>
              <a:chExt cx="1149596" cy="1132531"/>
            </a:xfrm>
          </p:grpSpPr>
          <p:sp>
            <p:nvSpPr>
              <p:cNvPr id="23" name="Shape 51">
                <a:extLst>
                  <a:ext uri="{FF2B5EF4-FFF2-40B4-BE49-F238E27FC236}">
                    <a16:creationId xmlns:a16="http://schemas.microsoft.com/office/drawing/2014/main" id="{15470BC4-332B-4559-94C8-1D84A8A57CA3}"/>
                  </a:ext>
                </a:extLst>
              </p:cNvPr>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4" name="Shape 52">
                <a:extLst>
                  <a:ext uri="{FF2B5EF4-FFF2-40B4-BE49-F238E27FC236}">
                    <a16:creationId xmlns:a16="http://schemas.microsoft.com/office/drawing/2014/main" id="{4CB3BDF0-7372-4C86-8F5D-5343A9947EBF}"/>
                  </a:ext>
                </a:extLst>
              </p:cNvPr>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53">
                <a:extLst>
                  <a:ext uri="{FF2B5EF4-FFF2-40B4-BE49-F238E27FC236}">
                    <a16:creationId xmlns:a16="http://schemas.microsoft.com/office/drawing/2014/main" id="{1EB62B4B-DE8C-4C3E-BB99-AE84E5CF1D00}"/>
                  </a:ext>
                </a:extLst>
              </p:cNvPr>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grpSp>
        <p:nvGrpSpPr>
          <p:cNvPr id="14" name="Group 13">
            <a:extLst>
              <a:ext uri="{FF2B5EF4-FFF2-40B4-BE49-F238E27FC236}">
                <a16:creationId xmlns:a16="http://schemas.microsoft.com/office/drawing/2014/main" id="{095288C4-7105-4A80-838F-4BDDFAB8500A}"/>
              </a:ext>
            </a:extLst>
          </p:cNvPr>
          <p:cNvGrpSpPr/>
          <p:nvPr/>
        </p:nvGrpSpPr>
        <p:grpSpPr>
          <a:xfrm rot="473564">
            <a:off x="7731526" y="4213583"/>
            <a:ext cx="1809845" cy="1872346"/>
            <a:chOff x="0" y="0"/>
            <a:chExt cx="803140" cy="830876"/>
          </a:xfrm>
        </p:grpSpPr>
        <p:sp>
          <p:nvSpPr>
            <p:cNvPr id="19" name="Shape 56">
              <a:extLst>
                <a:ext uri="{FF2B5EF4-FFF2-40B4-BE49-F238E27FC236}">
                  <a16:creationId xmlns:a16="http://schemas.microsoft.com/office/drawing/2014/main" id="{4C18BC47-19F2-4EC4-8AAE-FD469BA4E993}"/>
                </a:ext>
              </a:extLst>
            </p:cNvPr>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0" name="Shape 57">
              <a:extLst>
                <a:ext uri="{FF2B5EF4-FFF2-40B4-BE49-F238E27FC236}">
                  <a16:creationId xmlns:a16="http://schemas.microsoft.com/office/drawing/2014/main" id="{97D3E0F4-A935-4325-B866-A9F2B25518AD}"/>
                </a:ext>
              </a:extLst>
            </p:cNvPr>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254E6B"/>
              </a:solidFill>
              <a:prstDash val="solid"/>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15" name="文本框 35">
            <a:extLst>
              <a:ext uri="{FF2B5EF4-FFF2-40B4-BE49-F238E27FC236}">
                <a16:creationId xmlns:a16="http://schemas.microsoft.com/office/drawing/2014/main" id="{C6DE808F-F1E0-4F9F-8421-3399726EB113}"/>
              </a:ext>
            </a:extLst>
          </p:cNvPr>
          <p:cNvSpPr txBox="1"/>
          <p:nvPr/>
        </p:nvSpPr>
        <p:spPr>
          <a:xfrm>
            <a:off x="2545691" y="2879908"/>
            <a:ext cx="4115476"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400" dirty="0" err="1">
                <a:solidFill>
                  <a:schemeClr val="bg2">
                    <a:lumMod val="10000"/>
                  </a:schemeClr>
                </a:solidFill>
                <a:latin typeface="Calibri" panose="020F0502020204030204" pitchFamily="34" charset="0"/>
                <a:ea typeface="Microsoft YaHei" panose="020B0503020204020204" pitchFamily="34" charset="-122"/>
              </a:rPr>
              <a:t>Củng</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cố</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và</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nâng</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cao</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kiến</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thức</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chuyên</a:t>
            </a:r>
            <a:r>
              <a:rPr lang="en-US" altLang="zh-CN" sz="2400" dirty="0">
                <a:solidFill>
                  <a:schemeClr val="bg2">
                    <a:lumMod val="10000"/>
                  </a:schemeClr>
                </a:solidFill>
                <a:latin typeface="Calibri" panose="020F0502020204030204" pitchFamily="34" charset="0"/>
                <a:ea typeface="Microsoft YaHei" panose="020B0503020204020204" pitchFamily="34" charset="-122"/>
              </a:rPr>
              <a:t> </a:t>
            </a:r>
            <a:r>
              <a:rPr lang="en-US" altLang="zh-CN" sz="2400" dirty="0" err="1">
                <a:solidFill>
                  <a:schemeClr val="bg2">
                    <a:lumMod val="10000"/>
                  </a:schemeClr>
                </a:solidFill>
                <a:latin typeface="Calibri" panose="020F0502020204030204" pitchFamily="34" charset="0"/>
                <a:ea typeface="Microsoft YaHei" panose="020B0503020204020204" pitchFamily="34" charset="-122"/>
              </a:rPr>
              <a:t>môn</a:t>
            </a:r>
            <a:endParaRPr lang="en-US" altLang="zh-CN" sz="2400" dirty="0">
              <a:solidFill>
                <a:schemeClr val="bg2">
                  <a:lumMod val="10000"/>
                </a:schemeClr>
              </a:solidFill>
              <a:latin typeface="Calibri" panose="020F0502020204030204" pitchFamily="34" charset="0"/>
              <a:ea typeface="Microsoft YaHei" panose="020B0503020204020204" pitchFamily="34" charset="-122"/>
            </a:endParaRPr>
          </a:p>
        </p:txBody>
      </p:sp>
      <p:sp>
        <p:nvSpPr>
          <p:cNvPr id="16" name="文本框 38">
            <a:extLst>
              <a:ext uri="{FF2B5EF4-FFF2-40B4-BE49-F238E27FC236}">
                <a16:creationId xmlns:a16="http://schemas.microsoft.com/office/drawing/2014/main" id="{8CF5087F-C234-4BC7-8343-9944A85FC5F0}"/>
              </a:ext>
            </a:extLst>
          </p:cNvPr>
          <p:cNvSpPr txBox="1"/>
          <p:nvPr/>
        </p:nvSpPr>
        <p:spPr>
          <a:xfrm flipH="1">
            <a:off x="2545892" y="1268577"/>
            <a:ext cx="4818201"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altLang="en-US" sz="3000" b="1" spc="200" dirty="0">
                <a:latin typeface="Times New Roman" panose="02020603050405020304" charset="0"/>
                <a:cs typeface="Times New Roman" panose="02020603050405020304" charset="0"/>
                <a:sym typeface="+mn-ea"/>
              </a:rPr>
              <a:t>BÁO CÁO KẾT QUẢ THỰC HIỆN</a:t>
            </a:r>
            <a:endParaRPr lang="en-US" altLang="zh-CN" sz="3000" b="1" dirty="0">
              <a:solidFill>
                <a:schemeClr val="bg2">
                  <a:lumMod val="10000"/>
                </a:schemeClr>
              </a:solidFill>
              <a:latin typeface="Calibri" panose="020F0502020204030204" pitchFamily="34" charset="0"/>
              <a:ea typeface="方正兰亭超细黑简体" panose="02000000000000000000" pitchFamily="2" charset="-122"/>
              <a:cs typeface="Kartika" panose="02020503030404060203" pitchFamily="18" charset="0"/>
            </a:endParaRPr>
          </a:p>
        </p:txBody>
      </p:sp>
      <p:sp>
        <p:nvSpPr>
          <p:cNvPr id="17" name="文本框 40">
            <a:extLst>
              <a:ext uri="{FF2B5EF4-FFF2-40B4-BE49-F238E27FC236}">
                <a16:creationId xmlns:a16="http://schemas.microsoft.com/office/drawing/2014/main" id="{C24EB1B3-ABBF-431D-9D5A-562EB9CF2FBF}"/>
              </a:ext>
            </a:extLst>
          </p:cNvPr>
          <p:cNvSpPr txBox="1"/>
          <p:nvPr/>
        </p:nvSpPr>
        <p:spPr>
          <a:xfrm>
            <a:off x="2545691" y="4149740"/>
            <a:ext cx="4115476"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en-US" sz="240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Nâng cao khả năng làm việc nhóm</a:t>
            </a:r>
          </a:p>
        </p:txBody>
      </p:sp>
      <p:sp>
        <p:nvSpPr>
          <p:cNvPr id="18" name="文本框 41">
            <a:extLst>
              <a:ext uri="{FF2B5EF4-FFF2-40B4-BE49-F238E27FC236}">
                <a16:creationId xmlns:a16="http://schemas.microsoft.com/office/drawing/2014/main" id="{21A72A48-6F68-402F-8174-17CAA5EC5060}"/>
              </a:ext>
            </a:extLst>
          </p:cNvPr>
          <p:cNvSpPr txBox="1"/>
          <p:nvPr/>
        </p:nvSpPr>
        <p:spPr>
          <a:xfrm>
            <a:off x="2545691" y="5526887"/>
            <a:ext cx="4115476"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vi-VN" altLang="en-US" sz="240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Tăng k</a:t>
            </a:r>
            <a:r>
              <a:rPr lang="en-US" altLang="zh-CN" sz="240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h</a:t>
            </a:r>
            <a:r>
              <a:rPr lang="vi-VN" altLang="en-US" sz="240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ả</a:t>
            </a:r>
            <a:r>
              <a:rPr lang="en-US" altLang="zh-CN" sz="240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 năng ứng dụng kiến thức</a:t>
            </a:r>
            <a:r>
              <a:rPr lang="vi-VN" altLang="en-US" sz="2400">
                <a:solidFill>
                  <a:schemeClr val="bg2">
                    <a:lumMod val="10000"/>
                  </a:schemeClr>
                </a:solidFill>
                <a:latin typeface="Times New Roman" panose="02020603050405020304" charset="0"/>
                <a:ea typeface="Microsoft YaHei" panose="020B0503020204020204" pitchFamily="34" charset="-122"/>
                <a:cs typeface="Times New Roman" panose="02020603050405020304" charset="0"/>
              </a:rPr>
              <a:t> vào thực tế</a:t>
            </a:r>
          </a:p>
        </p:txBody>
      </p:sp>
      <p:sp>
        <p:nvSpPr>
          <p:cNvPr id="2" name="Date Placeholder 1">
            <a:extLst>
              <a:ext uri="{FF2B5EF4-FFF2-40B4-BE49-F238E27FC236}">
                <a16:creationId xmlns:a16="http://schemas.microsoft.com/office/drawing/2014/main" id="{052971C6-05DF-4D54-8C5A-651286274180}"/>
              </a:ext>
            </a:extLst>
          </p:cNvPr>
          <p:cNvSpPr>
            <a:spLocks noGrp="1"/>
          </p:cNvSpPr>
          <p:nvPr>
            <p:ph type="dt" sz="half" idx="10"/>
          </p:nvPr>
        </p:nvSpPr>
        <p:spPr/>
        <p:txBody>
          <a:bodyPr/>
          <a:lstStyle/>
          <a:p>
            <a:fld id="{8D41633F-9056-4DDA-9107-7EC0776F6FD7}" type="datetime1">
              <a:rPr lang="vi-VN" smtClean="0"/>
              <a:t>28/06/2021</a:t>
            </a:fld>
            <a:endParaRPr lang="vi-VN"/>
          </a:p>
        </p:txBody>
      </p:sp>
      <p:sp>
        <p:nvSpPr>
          <p:cNvPr id="4" name="Slide Number Placeholder 3">
            <a:extLst>
              <a:ext uri="{FF2B5EF4-FFF2-40B4-BE49-F238E27FC236}">
                <a16:creationId xmlns:a16="http://schemas.microsoft.com/office/drawing/2014/main" id="{DECF242D-B7C8-4735-86FE-965FBFE4689E}"/>
              </a:ext>
            </a:extLst>
          </p:cNvPr>
          <p:cNvSpPr>
            <a:spLocks noGrp="1"/>
          </p:cNvSpPr>
          <p:nvPr>
            <p:ph type="sldNum" sz="quarter" idx="12"/>
          </p:nvPr>
        </p:nvSpPr>
        <p:spPr/>
        <p:txBody>
          <a:bodyPr/>
          <a:lstStyle/>
          <a:p>
            <a:fld id="{AA7773E9-5C82-4178-B043-DF519CFEA86C}" type="slidenum">
              <a:rPr lang="vi-VN" smtClean="0"/>
              <a:t>31</a:t>
            </a:fld>
            <a:endParaRPr lang="vi-VN"/>
          </a:p>
        </p:txBody>
      </p:sp>
    </p:spTree>
    <p:extLst>
      <p:ext uri="{BB962C8B-B14F-4D97-AF65-F5344CB8AC3E}">
        <p14:creationId xmlns:p14="http://schemas.microsoft.com/office/powerpoint/2010/main" val="3738877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5">
            <a:extLst>
              <a:ext uri="{FF2B5EF4-FFF2-40B4-BE49-F238E27FC236}">
                <a16:creationId xmlns:a16="http://schemas.microsoft.com/office/drawing/2014/main" id="{399D5F90-9B8D-4CB4-895E-CFE8E0EEC948}"/>
              </a:ext>
            </a:extLst>
          </p:cNvPr>
          <p:cNvGrpSpPr/>
          <p:nvPr/>
        </p:nvGrpSpPr>
        <p:grpSpPr>
          <a:xfrm>
            <a:off x="3789375" y="255751"/>
            <a:ext cx="1589086" cy="4728625"/>
            <a:chOff x="1444623" y="0"/>
            <a:chExt cx="1589086" cy="4341774"/>
          </a:xfrm>
          <a:gradFill>
            <a:gsLst>
              <a:gs pos="0">
                <a:srgbClr val="254E6B"/>
              </a:gs>
              <a:gs pos="100000">
                <a:srgbClr val="1F3F57"/>
              </a:gs>
            </a:gsLst>
            <a:lin ang="2700000" scaled="1"/>
          </a:gradFill>
        </p:grpSpPr>
        <p:cxnSp>
          <p:nvCxnSpPr>
            <p:cNvPr id="44" name="直接连接符 19">
              <a:extLst>
                <a:ext uri="{FF2B5EF4-FFF2-40B4-BE49-F238E27FC236}">
                  <a16:creationId xmlns:a16="http://schemas.microsoft.com/office/drawing/2014/main" id="{C24E26B6-BE74-47A7-A6B0-40410AF44A5A}"/>
                </a:ext>
              </a:extLst>
            </p:cNvPr>
            <p:cNvCxnSpPr/>
            <p:nvPr/>
          </p:nvCxnSpPr>
          <p:spPr>
            <a:xfrm>
              <a:off x="2239167" y="0"/>
              <a:ext cx="0" cy="2724068"/>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745288F-E3A6-4936-9887-EF3E68E19574}"/>
                </a:ext>
              </a:extLst>
            </p:cNvPr>
            <p:cNvGrpSpPr>
              <a:grpSpLocks noChangeAspect="1"/>
            </p:cNvGrpSpPr>
            <p:nvPr/>
          </p:nvGrpSpPr>
          <p:grpSpPr bwMode="auto">
            <a:xfrm>
              <a:off x="1444623" y="2701886"/>
              <a:ext cx="1589086" cy="1639888"/>
              <a:chOff x="1308" y="1009"/>
              <a:chExt cx="1001" cy="1033"/>
            </a:xfrm>
            <a:grpFill/>
          </p:grpSpPr>
          <p:sp>
            <p:nvSpPr>
              <p:cNvPr id="46" name="Freeform 5">
                <a:extLst>
                  <a:ext uri="{FF2B5EF4-FFF2-40B4-BE49-F238E27FC236}">
                    <a16:creationId xmlns:a16="http://schemas.microsoft.com/office/drawing/2014/main" id="{8C7248C7-D2AE-41F2-A155-7A9201F66105}"/>
                  </a:ext>
                </a:extLst>
              </p:cNvPr>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7" name="Freeform 6">
                <a:extLst>
                  <a:ext uri="{FF2B5EF4-FFF2-40B4-BE49-F238E27FC236}">
                    <a16:creationId xmlns:a16="http://schemas.microsoft.com/office/drawing/2014/main" id="{0B425723-4F7F-4D5A-96FD-2D0DF8330696}"/>
                  </a:ext>
                </a:extLst>
              </p:cNvPr>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8" name="Freeform 7">
                <a:extLst>
                  <a:ext uri="{FF2B5EF4-FFF2-40B4-BE49-F238E27FC236}">
                    <a16:creationId xmlns:a16="http://schemas.microsoft.com/office/drawing/2014/main" id="{6CA3543C-F3CE-4667-AEE5-2436ADADFF33}"/>
                  </a:ext>
                </a:extLst>
              </p:cNvPr>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9" name="Freeform 8">
                <a:extLst>
                  <a:ext uri="{FF2B5EF4-FFF2-40B4-BE49-F238E27FC236}">
                    <a16:creationId xmlns:a16="http://schemas.microsoft.com/office/drawing/2014/main" id="{A0D23641-A0FF-4532-941A-9285662F7862}"/>
                  </a:ext>
                </a:extLst>
              </p:cNvPr>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50" name="Freeform 9">
                <a:extLst>
                  <a:ext uri="{FF2B5EF4-FFF2-40B4-BE49-F238E27FC236}">
                    <a16:creationId xmlns:a16="http://schemas.microsoft.com/office/drawing/2014/main" id="{B65216BD-33AA-4D43-8636-E5DC8C86E7F7}"/>
                  </a:ext>
                </a:extLst>
              </p:cNvPr>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51" name="Freeform 10">
                <a:extLst>
                  <a:ext uri="{FF2B5EF4-FFF2-40B4-BE49-F238E27FC236}">
                    <a16:creationId xmlns:a16="http://schemas.microsoft.com/office/drawing/2014/main" id="{A9EA6B57-7D82-44EB-8035-5AC42E056970}"/>
                  </a:ext>
                </a:extLst>
              </p:cNvPr>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52" name="Freeform 11">
                <a:extLst>
                  <a:ext uri="{FF2B5EF4-FFF2-40B4-BE49-F238E27FC236}">
                    <a16:creationId xmlns:a16="http://schemas.microsoft.com/office/drawing/2014/main" id="{29E438A4-0E72-49A4-B483-8ACAEBD78C23}"/>
                  </a:ext>
                </a:extLst>
              </p:cNvPr>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53" name="Freeform 12">
                <a:extLst>
                  <a:ext uri="{FF2B5EF4-FFF2-40B4-BE49-F238E27FC236}">
                    <a16:creationId xmlns:a16="http://schemas.microsoft.com/office/drawing/2014/main" id="{9915CCBF-7996-46AB-A3F4-350ABE8AACEB}"/>
                  </a:ext>
                </a:extLst>
              </p:cNvPr>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54" name="Freeform 13">
                <a:extLst>
                  <a:ext uri="{FF2B5EF4-FFF2-40B4-BE49-F238E27FC236}">
                    <a16:creationId xmlns:a16="http://schemas.microsoft.com/office/drawing/2014/main" id="{05DE4093-CDE5-4DB0-8272-F8A21520A67E}"/>
                  </a:ext>
                </a:extLst>
              </p:cNvPr>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grpSp>
      </p:grpSp>
      <p:grpSp>
        <p:nvGrpSpPr>
          <p:cNvPr id="5" name="组合 54">
            <a:extLst>
              <a:ext uri="{FF2B5EF4-FFF2-40B4-BE49-F238E27FC236}">
                <a16:creationId xmlns:a16="http://schemas.microsoft.com/office/drawing/2014/main" id="{13EA20B5-2FC2-4BC5-BCAF-6DDA30BD5281}"/>
              </a:ext>
            </a:extLst>
          </p:cNvPr>
          <p:cNvGrpSpPr/>
          <p:nvPr/>
        </p:nvGrpSpPr>
        <p:grpSpPr>
          <a:xfrm>
            <a:off x="6128388" y="257178"/>
            <a:ext cx="1940851" cy="4006320"/>
            <a:chOff x="3116260" y="0"/>
            <a:chExt cx="1589086" cy="3460874"/>
          </a:xfrm>
          <a:gradFill>
            <a:gsLst>
              <a:gs pos="0">
                <a:srgbClr val="254E6B"/>
              </a:gs>
              <a:gs pos="100000">
                <a:srgbClr val="1F3F57"/>
              </a:gs>
            </a:gsLst>
            <a:lin ang="2700000" scaled="1"/>
          </a:gradFill>
        </p:grpSpPr>
        <p:grpSp>
          <p:nvGrpSpPr>
            <p:cNvPr id="33" name="Group 32">
              <a:extLst>
                <a:ext uri="{FF2B5EF4-FFF2-40B4-BE49-F238E27FC236}">
                  <a16:creationId xmlns:a16="http://schemas.microsoft.com/office/drawing/2014/main" id="{22B6EA0A-08B1-4B47-8ED6-D8AC8C8E8C65}"/>
                </a:ext>
              </a:extLst>
            </p:cNvPr>
            <p:cNvGrpSpPr>
              <a:grpSpLocks noChangeAspect="1"/>
            </p:cNvGrpSpPr>
            <p:nvPr/>
          </p:nvGrpSpPr>
          <p:grpSpPr bwMode="auto">
            <a:xfrm>
              <a:off x="3116260" y="1820986"/>
              <a:ext cx="1589086" cy="1639888"/>
              <a:chOff x="1308" y="1009"/>
              <a:chExt cx="1001" cy="1033"/>
            </a:xfrm>
            <a:grpFill/>
          </p:grpSpPr>
          <p:sp>
            <p:nvSpPr>
              <p:cNvPr id="35" name="Freeform 5">
                <a:extLst>
                  <a:ext uri="{FF2B5EF4-FFF2-40B4-BE49-F238E27FC236}">
                    <a16:creationId xmlns:a16="http://schemas.microsoft.com/office/drawing/2014/main" id="{71DD7F44-4602-4729-A555-4A21C8311EE9}"/>
                  </a:ext>
                </a:extLst>
              </p:cNvPr>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6" name="Freeform 6">
                <a:extLst>
                  <a:ext uri="{FF2B5EF4-FFF2-40B4-BE49-F238E27FC236}">
                    <a16:creationId xmlns:a16="http://schemas.microsoft.com/office/drawing/2014/main" id="{C8F46635-B8DC-4AD0-9133-2A85410BA7A2}"/>
                  </a:ext>
                </a:extLst>
              </p:cNvPr>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7" name="Freeform 7">
                <a:extLst>
                  <a:ext uri="{FF2B5EF4-FFF2-40B4-BE49-F238E27FC236}">
                    <a16:creationId xmlns:a16="http://schemas.microsoft.com/office/drawing/2014/main" id="{FEA9D425-F0B6-48B1-8EFD-E4BC835B3D3D}"/>
                  </a:ext>
                </a:extLst>
              </p:cNvPr>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8" name="Freeform 8">
                <a:extLst>
                  <a:ext uri="{FF2B5EF4-FFF2-40B4-BE49-F238E27FC236}">
                    <a16:creationId xmlns:a16="http://schemas.microsoft.com/office/drawing/2014/main" id="{EB73AF66-D1DA-4E11-9DC1-41F5A96564FE}"/>
                  </a:ext>
                </a:extLst>
              </p:cNvPr>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9" name="Freeform 9">
                <a:extLst>
                  <a:ext uri="{FF2B5EF4-FFF2-40B4-BE49-F238E27FC236}">
                    <a16:creationId xmlns:a16="http://schemas.microsoft.com/office/drawing/2014/main" id="{4F2ECB4B-34AF-4D06-BCE7-F2E4D79ACD5C}"/>
                  </a:ext>
                </a:extLst>
              </p:cNvPr>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0" name="Freeform 10">
                <a:extLst>
                  <a:ext uri="{FF2B5EF4-FFF2-40B4-BE49-F238E27FC236}">
                    <a16:creationId xmlns:a16="http://schemas.microsoft.com/office/drawing/2014/main" id="{5A40287D-F1A9-4FD4-86B0-4333F076E939}"/>
                  </a:ext>
                </a:extLst>
              </p:cNvPr>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1" name="Freeform 11">
                <a:extLst>
                  <a:ext uri="{FF2B5EF4-FFF2-40B4-BE49-F238E27FC236}">
                    <a16:creationId xmlns:a16="http://schemas.microsoft.com/office/drawing/2014/main" id="{D0A32D04-AD87-4C5D-93E1-6FCB53635927}"/>
                  </a:ext>
                </a:extLst>
              </p:cNvPr>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2" name="Freeform 12">
                <a:extLst>
                  <a:ext uri="{FF2B5EF4-FFF2-40B4-BE49-F238E27FC236}">
                    <a16:creationId xmlns:a16="http://schemas.microsoft.com/office/drawing/2014/main" id="{DC64D267-D18B-4ED8-9F77-39DB3D789A36}"/>
                  </a:ext>
                </a:extLst>
              </p:cNvPr>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43" name="Freeform 13">
                <a:extLst>
                  <a:ext uri="{FF2B5EF4-FFF2-40B4-BE49-F238E27FC236}">
                    <a16:creationId xmlns:a16="http://schemas.microsoft.com/office/drawing/2014/main" id="{19D03E5D-42A3-49EC-BD0C-46981589CE53}"/>
                  </a:ext>
                </a:extLst>
              </p:cNvPr>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grpSp>
        <p:cxnSp>
          <p:nvCxnSpPr>
            <p:cNvPr id="34" name="直接连接符 34">
              <a:extLst>
                <a:ext uri="{FF2B5EF4-FFF2-40B4-BE49-F238E27FC236}">
                  <a16:creationId xmlns:a16="http://schemas.microsoft.com/office/drawing/2014/main" id="{8668C023-4D8E-455B-977C-DE35D6C98FA8}"/>
                </a:ext>
              </a:extLst>
            </p:cNvPr>
            <p:cNvCxnSpPr>
              <a:endCxn id="35" idx="4"/>
            </p:cNvCxnSpPr>
            <p:nvPr/>
          </p:nvCxnSpPr>
          <p:spPr>
            <a:xfrm>
              <a:off x="3920019" y="0"/>
              <a:ext cx="9757" cy="182098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grpSp>
        <p:nvGrpSpPr>
          <p:cNvPr id="6" name="组合 56">
            <a:extLst>
              <a:ext uri="{FF2B5EF4-FFF2-40B4-BE49-F238E27FC236}">
                <a16:creationId xmlns:a16="http://schemas.microsoft.com/office/drawing/2014/main" id="{5E7818C3-29B3-4E03-889E-23FFF79D1230}"/>
              </a:ext>
            </a:extLst>
          </p:cNvPr>
          <p:cNvGrpSpPr/>
          <p:nvPr/>
        </p:nvGrpSpPr>
        <p:grpSpPr>
          <a:xfrm>
            <a:off x="2408673" y="255751"/>
            <a:ext cx="1589086" cy="3327075"/>
            <a:chOff x="8729" y="0"/>
            <a:chExt cx="1589086" cy="3021084"/>
          </a:xfrm>
          <a:gradFill>
            <a:gsLst>
              <a:gs pos="0">
                <a:srgbClr val="254E6B"/>
              </a:gs>
              <a:gs pos="100000">
                <a:srgbClr val="1F3F57"/>
              </a:gs>
            </a:gsLst>
            <a:lin ang="2700000" scaled="1"/>
          </a:gradFill>
        </p:grpSpPr>
        <p:cxnSp>
          <p:nvCxnSpPr>
            <p:cNvPr id="22" name="直接连接符 36">
              <a:extLst>
                <a:ext uri="{FF2B5EF4-FFF2-40B4-BE49-F238E27FC236}">
                  <a16:creationId xmlns:a16="http://schemas.microsoft.com/office/drawing/2014/main" id="{CCED8C17-AC9E-4EF6-8EE8-E4884661A54F}"/>
                </a:ext>
              </a:extLst>
            </p:cNvPr>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769F8BD-E390-4AC2-9B7A-DCE0D34484CA}"/>
                </a:ext>
              </a:extLst>
            </p:cNvPr>
            <p:cNvGrpSpPr>
              <a:grpSpLocks noChangeAspect="1"/>
            </p:cNvGrpSpPr>
            <p:nvPr/>
          </p:nvGrpSpPr>
          <p:grpSpPr bwMode="auto">
            <a:xfrm>
              <a:off x="8729" y="1381196"/>
              <a:ext cx="1589086" cy="1639888"/>
              <a:chOff x="1308" y="1009"/>
              <a:chExt cx="1001" cy="1033"/>
            </a:xfrm>
            <a:grpFill/>
          </p:grpSpPr>
          <p:sp>
            <p:nvSpPr>
              <p:cNvPr id="24" name="Freeform 5">
                <a:extLst>
                  <a:ext uri="{FF2B5EF4-FFF2-40B4-BE49-F238E27FC236}">
                    <a16:creationId xmlns:a16="http://schemas.microsoft.com/office/drawing/2014/main" id="{81CC42D9-E2E5-4106-B127-9DB242E4CA1E}"/>
                  </a:ext>
                </a:extLst>
              </p:cNvPr>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25" name="Freeform 6">
                <a:extLst>
                  <a:ext uri="{FF2B5EF4-FFF2-40B4-BE49-F238E27FC236}">
                    <a16:creationId xmlns:a16="http://schemas.microsoft.com/office/drawing/2014/main" id="{4DCEE6B1-76C7-42C8-8A28-73F4E1A7343C}"/>
                  </a:ext>
                </a:extLst>
              </p:cNvPr>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26" name="Freeform 7">
                <a:extLst>
                  <a:ext uri="{FF2B5EF4-FFF2-40B4-BE49-F238E27FC236}">
                    <a16:creationId xmlns:a16="http://schemas.microsoft.com/office/drawing/2014/main" id="{C8FC2729-CB4A-4EF7-BF03-91DAA3B6B853}"/>
                  </a:ext>
                </a:extLst>
              </p:cNvPr>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27" name="Freeform 8">
                <a:extLst>
                  <a:ext uri="{FF2B5EF4-FFF2-40B4-BE49-F238E27FC236}">
                    <a16:creationId xmlns:a16="http://schemas.microsoft.com/office/drawing/2014/main" id="{B75A6C19-90C5-4ACD-BB21-1CC925C4CF00}"/>
                  </a:ext>
                </a:extLst>
              </p:cNvPr>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28" name="Freeform 9">
                <a:extLst>
                  <a:ext uri="{FF2B5EF4-FFF2-40B4-BE49-F238E27FC236}">
                    <a16:creationId xmlns:a16="http://schemas.microsoft.com/office/drawing/2014/main" id="{9091F9BB-FABA-4C32-BF84-2089B22BE858}"/>
                  </a:ext>
                </a:extLst>
              </p:cNvPr>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29" name="Freeform 10">
                <a:extLst>
                  <a:ext uri="{FF2B5EF4-FFF2-40B4-BE49-F238E27FC236}">
                    <a16:creationId xmlns:a16="http://schemas.microsoft.com/office/drawing/2014/main" id="{0C3C1359-2C59-4CCF-934E-75CDA8AFEA37}"/>
                  </a:ext>
                </a:extLst>
              </p:cNvPr>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0" name="Freeform 11">
                <a:extLst>
                  <a:ext uri="{FF2B5EF4-FFF2-40B4-BE49-F238E27FC236}">
                    <a16:creationId xmlns:a16="http://schemas.microsoft.com/office/drawing/2014/main" id="{3BAE62A7-3E70-4003-BBB9-CE6197F6854E}"/>
                  </a:ext>
                </a:extLst>
              </p:cNvPr>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1" name="Freeform 12">
                <a:extLst>
                  <a:ext uri="{FF2B5EF4-FFF2-40B4-BE49-F238E27FC236}">
                    <a16:creationId xmlns:a16="http://schemas.microsoft.com/office/drawing/2014/main" id="{7E2D27A4-4171-45A3-B416-7A568FD9B8AE}"/>
                  </a:ext>
                </a:extLst>
              </p:cNvPr>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sp>
            <p:nvSpPr>
              <p:cNvPr id="32" name="Freeform 13">
                <a:extLst>
                  <a:ext uri="{FF2B5EF4-FFF2-40B4-BE49-F238E27FC236}">
                    <a16:creationId xmlns:a16="http://schemas.microsoft.com/office/drawing/2014/main" id="{71C4121A-8B9C-498B-BA89-ED757DDE2E9E}"/>
                  </a:ext>
                </a:extLst>
              </p:cNvPr>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p>
            </p:txBody>
          </p:sp>
        </p:grpSp>
      </p:grpSp>
      <p:grpSp>
        <p:nvGrpSpPr>
          <p:cNvPr id="7" name="组合 47">
            <a:extLst>
              <a:ext uri="{FF2B5EF4-FFF2-40B4-BE49-F238E27FC236}">
                <a16:creationId xmlns:a16="http://schemas.microsoft.com/office/drawing/2014/main" id="{58C5EE1E-8AE0-4D48-91FC-0C40A7A0AE5F}"/>
              </a:ext>
            </a:extLst>
          </p:cNvPr>
          <p:cNvGrpSpPr/>
          <p:nvPr/>
        </p:nvGrpSpPr>
        <p:grpSpPr>
          <a:xfrm>
            <a:off x="8445547" y="208843"/>
            <a:ext cx="1589086" cy="3289597"/>
            <a:chOff x="8729" y="0"/>
            <a:chExt cx="1589086" cy="3021084"/>
          </a:xfrm>
          <a:gradFill>
            <a:gsLst>
              <a:gs pos="0">
                <a:srgbClr val="254E6B"/>
              </a:gs>
              <a:gs pos="100000">
                <a:srgbClr val="1F3F57"/>
              </a:gs>
            </a:gsLst>
            <a:lin ang="2700000" scaled="1"/>
          </a:gradFill>
        </p:grpSpPr>
        <p:cxnSp>
          <p:nvCxnSpPr>
            <p:cNvPr id="11" name="直接连接符 48">
              <a:extLst>
                <a:ext uri="{FF2B5EF4-FFF2-40B4-BE49-F238E27FC236}">
                  <a16:creationId xmlns:a16="http://schemas.microsoft.com/office/drawing/2014/main" id="{27614797-72D4-4B87-9CF8-4FA7F86C1D4B}"/>
                </a:ext>
              </a:extLst>
            </p:cNvPr>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5CDCB7-2475-4E2B-BA70-5548FCC4C1EA}"/>
                </a:ext>
              </a:extLst>
            </p:cNvPr>
            <p:cNvGrpSpPr>
              <a:grpSpLocks noChangeAspect="1"/>
            </p:cNvGrpSpPr>
            <p:nvPr/>
          </p:nvGrpSpPr>
          <p:grpSpPr bwMode="auto">
            <a:xfrm>
              <a:off x="8729" y="1381196"/>
              <a:ext cx="1589086" cy="1639888"/>
              <a:chOff x="1308" y="1009"/>
              <a:chExt cx="1001" cy="1033"/>
            </a:xfrm>
            <a:grpFill/>
          </p:grpSpPr>
          <p:sp>
            <p:nvSpPr>
              <p:cNvPr id="13" name="Freeform 5">
                <a:extLst>
                  <a:ext uri="{FF2B5EF4-FFF2-40B4-BE49-F238E27FC236}">
                    <a16:creationId xmlns:a16="http://schemas.microsoft.com/office/drawing/2014/main" id="{89F07C10-3E5C-40D3-87B1-9F4473177728}"/>
                  </a:ext>
                </a:extLst>
              </p:cNvPr>
              <p:cNvSpPr/>
              <p:nvPr/>
            </p:nvSpPr>
            <p:spPr bwMode="auto">
              <a:xfrm>
                <a:off x="1533"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8F8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4" name="Freeform 6">
                <a:extLst>
                  <a:ext uri="{FF2B5EF4-FFF2-40B4-BE49-F238E27FC236}">
                    <a16:creationId xmlns:a16="http://schemas.microsoft.com/office/drawing/2014/main" id="{FA92A25A-CBF8-43E9-8FDE-7A509B213E37}"/>
                  </a:ext>
                </a:extLst>
              </p:cNvPr>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5" name="Freeform 7">
                <a:extLst>
                  <a:ext uri="{FF2B5EF4-FFF2-40B4-BE49-F238E27FC236}">
                    <a16:creationId xmlns:a16="http://schemas.microsoft.com/office/drawing/2014/main" id="{0623E6A6-F394-4B8C-8A63-41E3BEB64836}"/>
                  </a:ext>
                </a:extLst>
              </p:cNvPr>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6" name="Freeform 8">
                <a:extLst>
                  <a:ext uri="{FF2B5EF4-FFF2-40B4-BE49-F238E27FC236}">
                    <a16:creationId xmlns:a16="http://schemas.microsoft.com/office/drawing/2014/main" id="{7F0446CD-E683-4D48-8B8E-0D2987C64782}"/>
                  </a:ext>
                </a:extLst>
              </p:cNvPr>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7" name="Freeform 9">
                <a:extLst>
                  <a:ext uri="{FF2B5EF4-FFF2-40B4-BE49-F238E27FC236}">
                    <a16:creationId xmlns:a16="http://schemas.microsoft.com/office/drawing/2014/main" id="{D0320F37-B677-43F4-9DB5-7888721D0981}"/>
                  </a:ext>
                </a:extLst>
              </p:cNvPr>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8" name="Freeform 10">
                <a:extLst>
                  <a:ext uri="{FF2B5EF4-FFF2-40B4-BE49-F238E27FC236}">
                    <a16:creationId xmlns:a16="http://schemas.microsoft.com/office/drawing/2014/main" id="{ED874C4E-F45C-4CFD-8E60-26A783F20CCE}"/>
                  </a:ext>
                </a:extLst>
              </p:cNvPr>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9" name="Freeform 11">
                <a:extLst>
                  <a:ext uri="{FF2B5EF4-FFF2-40B4-BE49-F238E27FC236}">
                    <a16:creationId xmlns:a16="http://schemas.microsoft.com/office/drawing/2014/main" id="{A313311B-545D-45BD-BCB7-D3B7F5EEDB13}"/>
                  </a:ext>
                </a:extLst>
              </p:cNvPr>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0" name="Freeform 12">
                <a:extLst>
                  <a:ext uri="{FF2B5EF4-FFF2-40B4-BE49-F238E27FC236}">
                    <a16:creationId xmlns:a16="http://schemas.microsoft.com/office/drawing/2014/main" id="{1BBBD1BB-CE1A-4DE6-9E8B-B4268BFB2E16}"/>
                  </a:ext>
                </a:extLst>
              </p:cNvPr>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1" name="Freeform 13">
                <a:extLst>
                  <a:ext uri="{FF2B5EF4-FFF2-40B4-BE49-F238E27FC236}">
                    <a16:creationId xmlns:a16="http://schemas.microsoft.com/office/drawing/2014/main" id="{CD22B206-83C7-4F3E-987C-676C91F2BF34}"/>
                  </a:ext>
                </a:extLst>
              </p:cNvPr>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sp>
        <p:nvSpPr>
          <p:cNvPr id="8" name="文本框 5">
            <a:extLst>
              <a:ext uri="{FF2B5EF4-FFF2-40B4-BE49-F238E27FC236}">
                <a16:creationId xmlns:a16="http://schemas.microsoft.com/office/drawing/2014/main" id="{990FF567-55A9-41D0-B999-F1C201A15E12}"/>
              </a:ext>
            </a:extLst>
          </p:cNvPr>
          <p:cNvSpPr txBox="1">
            <a:spLocks noChangeArrowheads="1"/>
          </p:cNvSpPr>
          <p:nvPr/>
        </p:nvSpPr>
        <p:spPr bwMode="auto">
          <a:xfrm>
            <a:off x="2690030" y="5090795"/>
            <a:ext cx="78073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50" fontAlgn="base">
              <a:spcBef>
                <a:spcPct val="0"/>
              </a:spcBef>
              <a:spcAft>
                <a:spcPct val="0"/>
              </a:spcAft>
              <a:defRPr/>
            </a:pPr>
            <a:r>
              <a:rPr lang="en-US" altLang="zh-CN" sz="6000" b="1" dirty="0">
                <a:solidFill>
                  <a:srgbClr val="254E6B"/>
                </a:solidFill>
                <a:latin typeface="Calibri" panose="020F0502020204030204" pitchFamily="34" charset="0"/>
                <a:ea typeface="创艺简细圆" pitchFamily="2" charset="-122"/>
              </a:rPr>
              <a:t>THANKS FOR LISTENING</a:t>
            </a:r>
            <a:endParaRPr lang="zh-CN" altLang="en-US" sz="6000" b="1" dirty="0">
              <a:solidFill>
                <a:srgbClr val="254E6B"/>
              </a:solidFill>
              <a:latin typeface="Calibri" panose="020F0502020204030204" pitchFamily="34" charset="0"/>
              <a:ea typeface="创艺简细圆" pitchFamily="2" charset="-122"/>
            </a:endParaRPr>
          </a:p>
        </p:txBody>
      </p:sp>
      <p:cxnSp>
        <p:nvCxnSpPr>
          <p:cNvPr id="9" name="直接连接符 63">
            <a:extLst>
              <a:ext uri="{FF2B5EF4-FFF2-40B4-BE49-F238E27FC236}">
                <a16:creationId xmlns:a16="http://schemas.microsoft.com/office/drawing/2014/main" id="{5BC3AD20-8D9C-474F-B719-AAE1E4E3C163}"/>
              </a:ext>
            </a:extLst>
          </p:cNvPr>
          <p:cNvCxnSpPr/>
          <p:nvPr/>
        </p:nvCxnSpPr>
        <p:spPr>
          <a:xfrm>
            <a:off x="6312585" y="7093153"/>
            <a:ext cx="720000" cy="0"/>
          </a:xfrm>
          <a:prstGeom prst="line">
            <a:avLst/>
          </a:prstGeom>
          <a:noFill/>
          <a:ln w="38100" cap="flat" cmpd="sng" algn="ctr">
            <a:solidFill>
              <a:srgbClr val="1F3F57"/>
            </a:solidFill>
            <a:prstDash val="solid"/>
            <a:miter lim="800000"/>
          </a:ln>
          <a:effectLst/>
        </p:spPr>
      </p:cxnSp>
      <p:sp>
        <p:nvSpPr>
          <p:cNvPr id="2" name="Date Placeholder 1">
            <a:extLst>
              <a:ext uri="{FF2B5EF4-FFF2-40B4-BE49-F238E27FC236}">
                <a16:creationId xmlns:a16="http://schemas.microsoft.com/office/drawing/2014/main" id="{06EBC59A-E57B-4065-B603-B793078BC4CB}"/>
              </a:ext>
            </a:extLst>
          </p:cNvPr>
          <p:cNvSpPr>
            <a:spLocks noGrp="1"/>
          </p:cNvSpPr>
          <p:nvPr>
            <p:ph type="dt" sz="half" idx="10"/>
          </p:nvPr>
        </p:nvSpPr>
        <p:spPr/>
        <p:txBody>
          <a:bodyPr/>
          <a:lstStyle/>
          <a:p>
            <a:fld id="{99328896-9814-4073-976A-CFBF9D0D1B9C}" type="datetime1">
              <a:rPr lang="vi-VN" smtClean="0"/>
              <a:t>28/06/2021</a:t>
            </a:fld>
            <a:endParaRPr lang="vi-VN"/>
          </a:p>
        </p:txBody>
      </p:sp>
      <p:sp>
        <p:nvSpPr>
          <p:cNvPr id="10" name="Slide Number Placeholder 9">
            <a:extLst>
              <a:ext uri="{FF2B5EF4-FFF2-40B4-BE49-F238E27FC236}">
                <a16:creationId xmlns:a16="http://schemas.microsoft.com/office/drawing/2014/main" id="{A5590DD6-F2F3-44A7-9332-212D8F0727D7}"/>
              </a:ext>
            </a:extLst>
          </p:cNvPr>
          <p:cNvSpPr>
            <a:spLocks noGrp="1"/>
          </p:cNvSpPr>
          <p:nvPr>
            <p:ph type="sldNum" sz="quarter" idx="12"/>
          </p:nvPr>
        </p:nvSpPr>
        <p:spPr/>
        <p:txBody>
          <a:bodyPr/>
          <a:lstStyle/>
          <a:p>
            <a:fld id="{AA7773E9-5C82-4178-B043-DF519CFEA86C}" type="slidenum">
              <a:rPr lang="vi-VN" smtClean="0"/>
              <a:t>32</a:t>
            </a:fld>
            <a:endParaRPr lang="vi-VN"/>
          </a:p>
        </p:txBody>
      </p:sp>
    </p:spTree>
    <p:extLst>
      <p:ext uri="{BB962C8B-B14F-4D97-AF65-F5344CB8AC3E}">
        <p14:creationId xmlns:p14="http://schemas.microsoft.com/office/powerpoint/2010/main" val="1426893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57" y="2362738"/>
            <a:ext cx="10515600" cy="1325563"/>
          </a:xfrm>
        </p:spPr>
        <p:txBody>
          <a:bodyPr/>
          <a:lstStyle/>
          <a:p>
            <a:r>
              <a:rPr lang="en-US" dirty="0" err="1"/>
              <a:t>Chương</a:t>
            </a:r>
            <a:r>
              <a:rPr lang="en-US" dirty="0"/>
              <a:t> 1: </a:t>
            </a:r>
            <a:r>
              <a:rPr lang="en-US" dirty="0" err="1"/>
              <a:t>Tổng</a:t>
            </a:r>
            <a:r>
              <a:rPr lang="en-US" dirty="0"/>
              <a:t> </a:t>
            </a:r>
            <a:r>
              <a:rPr lang="en-US" dirty="0" err="1"/>
              <a:t>quan</a:t>
            </a:r>
            <a:endParaRPr lang="en-US" dirty="0"/>
          </a:p>
        </p:txBody>
      </p:sp>
      <p:sp>
        <p:nvSpPr>
          <p:cNvPr id="4" name="AutoShape 2" descr="UNESCO Recommendation on Open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748" y="0"/>
            <a:ext cx="5594252" cy="6858000"/>
          </a:xfrm>
          <a:prstGeom prst="rect">
            <a:avLst/>
          </a:prstGeom>
        </p:spPr>
      </p:pic>
      <p:sp>
        <p:nvSpPr>
          <p:cNvPr id="3" name="Date Placeholder 2">
            <a:extLst>
              <a:ext uri="{FF2B5EF4-FFF2-40B4-BE49-F238E27FC236}">
                <a16:creationId xmlns:a16="http://schemas.microsoft.com/office/drawing/2014/main" id="{A9F081EA-83BB-47DD-ADA9-39BB4591A929}"/>
              </a:ext>
            </a:extLst>
          </p:cNvPr>
          <p:cNvSpPr>
            <a:spLocks noGrp="1"/>
          </p:cNvSpPr>
          <p:nvPr>
            <p:ph type="dt" sz="half" idx="10"/>
          </p:nvPr>
        </p:nvSpPr>
        <p:spPr/>
        <p:txBody>
          <a:bodyPr/>
          <a:lstStyle/>
          <a:p>
            <a:fld id="{29759B02-7A50-4015-BAFC-DADC09F326FF}" type="datetime1">
              <a:rPr lang="vi-VN" smtClean="0"/>
              <a:t>28/06/2021</a:t>
            </a:fld>
            <a:endParaRPr lang="vi-VN"/>
          </a:p>
        </p:txBody>
      </p:sp>
      <p:sp>
        <p:nvSpPr>
          <p:cNvPr id="7" name="Slide Number Placeholder 6">
            <a:extLst>
              <a:ext uri="{FF2B5EF4-FFF2-40B4-BE49-F238E27FC236}">
                <a16:creationId xmlns:a16="http://schemas.microsoft.com/office/drawing/2014/main" id="{2265D0EB-05AB-4877-BD1B-3BB3E90CC98E}"/>
              </a:ext>
            </a:extLst>
          </p:cNvPr>
          <p:cNvSpPr>
            <a:spLocks noGrp="1"/>
          </p:cNvSpPr>
          <p:nvPr>
            <p:ph type="sldNum" sz="quarter" idx="12"/>
          </p:nvPr>
        </p:nvSpPr>
        <p:spPr/>
        <p:txBody>
          <a:bodyPr/>
          <a:lstStyle/>
          <a:p>
            <a:fld id="{AA7773E9-5C82-4178-B043-DF519CFEA86C}" type="slidenum">
              <a:rPr lang="vi-VN" smtClean="0"/>
              <a:t>4</a:t>
            </a:fld>
            <a:endParaRPr lang="vi-VN"/>
          </a:p>
        </p:txBody>
      </p:sp>
    </p:spTree>
    <p:extLst>
      <p:ext uri="{BB962C8B-B14F-4D97-AF65-F5344CB8AC3E}">
        <p14:creationId xmlns:p14="http://schemas.microsoft.com/office/powerpoint/2010/main" val="280332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DEE91-88BD-439E-A63E-69117777C022}"/>
              </a:ext>
            </a:extLst>
          </p:cNvPr>
          <p:cNvPicPr>
            <a:picLocks noChangeAspect="1"/>
          </p:cNvPicPr>
          <p:nvPr/>
        </p:nvPicPr>
        <p:blipFill>
          <a:blip r:embed="rId2"/>
          <a:stretch>
            <a:fillRect/>
          </a:stretch>
        </p:blipFill>
        <p:spPr>
          <a:xfrm>
            <a:off x="2472874" y="1431170"/>
            <a:ext cx="7668570" cy="3792150"/>
          </a:xfrm>
          <a:prstGeom prst="rect">
            <a:avLst/>
          </a:prstGeom>
        </p:spPr>
      </p:pic>
      <p:sp>
        <p:nvSpPr>
          <p:cNvPr id="7" name="TextBox 6">
            <a:extLst>
              <a:ext uri="{FF2B5EF4-FFF2-40B4-BE49-F238E27FC236}">
                <a16:creationId xmlns:a16="http://schemas.microsoft.com/office/drawing/2014/main" id="{35C1FF85-E720-46AC-A235-648AB271AE06}"/>
              </a:ext>
            </a:extLst>
          </p:cNvPr>
          <p:cNvSpPr txBox="1"/>
          <p:nvPr/>
        </p:nvSpPr>
        <p:spPr>
          <a:xfrm>
            <a:off x="3959338" y="5426830"/>
            <a:ext cx="5015238" cy="646331"/>
          </a:xfrm>
          <a:prstGeom prst="rect">
            <a:avLst/>
          </a:prstGeom>
          <a:noFill/>
        </p:spPr>
        <p:txBody>
          <a:bodyPr wrap="square">
            <a:spAutoFit/>
          </a:bodyPr>
          <a:lstStyle/>
          <a:p>
            <a:pPr algn="ctr"/>
            <a:r>
              <a:rPr lang="en-US" sz="1800" dirty="0" err="1">
                <a:solidFill>
                  <a:srgbClr val="000000"/>
                </a:solidFill>
                <a:effectLst/>
                <a:latin typeface="Times New Roman" panose="02020603050405020304" pitchFamily="18" charset="0"/>
                <a:ea typeface="Times New Roman" panose="02020603050405020304" pitchFamily="18" charset="0"/>
              </a:rPr>
              <a:t>Xếp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của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tượng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trộm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cắp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năm</a:t>
            </a:r>
            <a:r>
              <a:rPr lang="en-US" sz="1800" dirty="0">
                <a:solidFill>
                  <a:srgbClr val="000000"/>
                </a:solidFill>
                <a:effectLst/>
                <a:latin typeface="Times New Roman" panose="02020603050405020304" pitchFamily="18" charset="0"/>
                <a:ea typeface="Times New Roman" panose="02020603050405020304" pitchFamily="18" charset="0"/>
              </a:rPr>
              <a:t> 2012)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vị</a:t>
            </a:r>
            <a:r>
              <a:rPr lang="en-US" sz="1800" dirty="0">
                <a:solidFill>
                  <a:srgbClr val="000000"/>
                </a:solidFill>
                <a:effectLst/>
                <a:latin typeface="Times New Roman" panose="02020603050405020304" pitchFamily="18" charset="0"/>
                <a:ea typeface="Times New Roman" panose="02020603050405020304" pitchFamily="18" charset="0"/>
              </a:rPr>
              <a:t> %</a:t>
            </a:r>
            <a:endParaRPr lang="vi-VN" dirty="0"/>
          </a:p>
        </p:txBody>
      </p:sp>
      <p:sp>
        <p:nvSpPr>
          <p:cNvPr id="8" name="任意多边形 16">
            <a:extLst>
              <a:ext uri="{FF2B5EF4-FFF2-40B4-BE49-F238E27FC236}">
                <a16:creationId xmlns:a16="http://schemas.microsoft.com/office/drawing/2014/main" id="{3439989A-DB5B-42A1-8A0E-DC4B016FDE6E}"/>
              </a:ext>
            </a:extLst>
          </p:cNvPr>
          <p:cNvSpPr/>
          <p:nvPr/>
        </p:nvSpPr>
        <p:spPr>
          <a:xfrm>
            <a:off x="133874" y="424080"/>
            <a:ext cx="3943604"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Freeform 34">
            <a:extLst>
              <a:ext uri="{FF2B5EF4-FFF2-40B4-BE49-F238E27FC236}">
                <a16:creationId xmlns:a16="http://schemas.microsoft.com/office/drawing/2014/main" id="{215CD575-3097-4075-8DA5-8C79CBF5AC57}"/>
              </a:ext>
            </a:extLst>
          </p:cNvPr>
          <p:cNvSpPr>
            <a:spLocks noEditPoints="1"/>
          </p:cNvSpPr>
          <p:nvPr/>
        </p:nvSpPr>
        <p:spPr bwMode="auto">
          <a:xfrm>
            <a:off x="3959338" y="43913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TextBox 10">
            <a:extLst>
              <a:ext uri="{FF2B5EF4-FFF2-40B4-BE49-F238E27FC236}">
                <a16:creationId xmlns:a16="http://schemas.microsoft.com/office/drawing/2014/main" id="{0A52BB66-025B-432C-A6EA-FD6149FB89E3}"/>
              </a:ext>
            </a:extLst>
          </p:cNvPr>
          <p:cNvSpPr txBox="1"/>
          <p:nvPr/>
        </p:nvSpPr>
        <p:spPr>
          <a:xfrm>
            <a:off x="760575" y="162139"/>
            <a:ext cx="3122720" cy="553998"/>
          </a:xfrm>
          <a:prstGeom prst="rect">
            <a:avLst/>
          </a:prstGeom>
          <a:noFill/>
        </p:spPr>
        <p:txBody>
          <a:bodyPr wrap="square">
            <a:spAutoFit/>
          </a:bodyPr>
          <a:lstStyle/>
          <a:p>
            <a:r>
              <a:rPr lang="en-US" sz="3000" b="1" dirty="0" err="1">
                <a:latin typeface="Times New Roman" panose="02020603050405020304" pitchFamily="18" charset="0"/>
                <a:cs typeface="Times New Roman" panose="02020603050405020304" pitchFamily="18" charset="0"/>
              </a:rPr>
              <a:t>Lý</a:t>
            </a:r>
            <a:r>
              <a:rPr lang="en-US" sz="3000" b="1" dirty="0">
                <a:latin typeface="Times New Roman" panose="02020603050405020304" pitchFamily="18" charset="0"/>
                <a:cs typeface="Times New Roman" panose="02020603050405020304" pitchFamily="18" charset="0"/>
              </a:rPr>
              <a:t> do </a:t>
            </a:r>
            <a:r>
              <a:rPr lang="en-US" sz="3000" b="1" dirty="0" err="1">
                <a:latin typeface="Times New Roman" panose="02020603050405020304" pitchFamily="18" charset="0"/>
                <a:cs typeface="Times New Roman" panose="02020603050405020304" pitchFamily="18" charset="0"/>
              </a:rPr>
              <a:t>chọn</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đề</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tài</a:t>
            </a:r>
            <a:endParaRPr lang="vi-VN" sz="3000" b="1" dirty="0"/>
          </a:p>
        </p:txBody>
      </p:sp>
      <p:sp>
        <p:nvSpPr>
          <p:cNvPr id="2" name="Date Placeholder 1">
            <a:extLst>
              <a:ext uri="{FF2B5EF4-FFF2-40B4-BE49-F238E27FC236}">
                <a16:creationId xmlns:a16="http://schemas.microsoft.com/office/drawing/2014/main" id="{4268618E-C1E0-4B3C-AEFF-EECA2B621785}"/>
              </a:ext>
            </a:extLst>
          </p:cNvPr>
          <p:cNvSpPr>
            <a:spLocks noGrp="1"/>
          </p:cNvSpPr>
          <p:nvPr>
            <p:ph type="dt" sz="half" idx="10"/>
          </p:nvPr>
        </p:nvSpPr>
        <p:spPr/>
        <p:txBody>
          <a:bodyPr/>
          <a:lstStyle/>
          <a:p>
            <a:fld id="{B583DE91-9781-4A4A-8C41-57867468887C}" type="datetime1">
              <a:rPr lang="vi-VN" smtClean="0"/>
              <a:t>28/06/2021</a:t>
            </a:fld>
            <a:endParaRPr lang="vi-VN"/>
          </a:p>
        </p:txBody>
      </p:sp>
      <p:sp>
        <p:nvSpPr>
          <p:cNvPr id="4" name="Slide Number Placeholder 3">
            <a:extLst>
              <a:ext uri="{FF2B5EF4-FFF2-40B4-BE49-F238E27FC236}">
                <a16:creationId xmlns:a16="http://schemas.microsoft.com/office/drawing/2014/main" id="{EFC2C4BA-C631-49A8-9A28-7CD06A629074}"/>
              </a:ext>
            </a:extLst>
          </p:cNvPr>
          <p:cNvSpPr>
            <a:spLocks noGrp="1"/>
          </p:cNvSpPr>
          <p:nvPr>
            <p:ph type="sldNum" sz="quarter" idx="12"/>
          </p:nvPr>
        </p:nvSpPr>
        <p:spPr/>
        <p:txBody>
          <a:bodyPr/>
          <a:lstStyle/>
          <a:p>
            <a:fld id="{AA7773E9-5C82-4178-B043-DF519CFEA86C}" type="slidenum">
              <a:rPr lang="vi-VN" smtClean="0"/>
              <a:t>5</a:t>
            </a:fld>
            <a:endParaRPr lang="vi-VN"/>
          </a:p>
        </p:txBody>
      </p:sp>
    </p:spTree>
    <p:extLst>
      <p:ext uri="{BB962C8B-B14F-4D97-AF65-F5344CB8AC3E}">
        <p14:creationId xmlns:p14="http://schemas.microsoft.com/office/powerpoint/2010/main" val="23357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Bullseye">
            <a:extLst>
              <a:ext uri="{FF2B5EF4-FFF2-40B4-BE49-F238E27FC236}">
                <a16:creationId xmlns:a16="http://schemas.microsoft.com/office/drawing/2014/main" id="{A066BAD5-CC3A-4EA8-A9EF-936DD25306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0002" y="584848"/>
            <a:ext cx="914400" cy="914400"/>
          </a:xfrm>
          <a:prstGeom prst="rect">
            <a:avLst/>
          </a:prstGeom>
        </p:spPr>
      </p:pic>
      <p:pic>
        <p:nvPicPr>
          <p:cNvPr id="11" name="Graphic 10" descr="Xylophone">
            <a:extLst>
              <a:ext uri="{FF2B5EF4-FFF2-40B4-BE49-F238E27FC236}">
                <a16:creationId xmlns:a16="http://schemas.microsoft.com/office/drawing/2014/main" id="{3E568AC1-24D5-42CB-8635-DCF939BB4E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9372" y="3767763"/>
            <a:ext cx="914400" cy="914400"/>
          </a:xfrm>
          <a:prstGeom prst="rect">
            <a:avLst/>
          </a:prstGeom>
        </p:spPr>
      </p:pic>
      <p:pic>
        <p:nvPicPr>
          <p:cNvPr id="13" name="Graphic 12" descr="Person with idea">
            <a:extLst>
              <a:ext uri="{FF2B5EF4-FFF2-40B4-BE49-F238E27FC236}">
                <a16:creationId xmlns:a16="http://schemas.microsoft.com/office/drawing/2014/main" id="{40C8E551-4ACB-4E04-BAEF-EB521871A8C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41429" y="481397"/>
            <a:ext cx="914400" cy="914400"/>
          </a:xfrm>
          <a:prstGeom prst="rect">
            <a:avLst/>
          </a:prstGeom>
        </p:spPr>
      </p:pic>
      <p:pic>
        <p:nvPicPr>
          <p:cNvPr id="15" name="Graphic 14" descr="Checklist">
            <a:extLst>
              <a:ext uri="{FF2B5EF4-FFF2-40B4-BE49-F238E27FC236}">
                <a16:creationId xmlns:a16="http://schemas.microsoft.com/office/drawing/2014/main" id="{73F7EEF0-40B7-488B-AD45-00636E2C8DD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80002" y="3719730"/>
            <a:ext cx="914400" cy="914400"/>
          </a:xfrm>
          <a:prstGeom prst="rect">
            <a:avLst/>
          </a:prstGeom>
        </p:spPr>
      </p:pic>
      <p:sp>
        <p:nvSpPr>
          <p:cNvPr id="17" name="Rectangle 16">
            <a:extLst>
              <a:ext uri="{FF2B5EF4-FFF2-40B4-BE49-F238E27FC236}">
                <a16:creationId xmlns:a16="http://schemas.microsoft.com/office/drawing/2014/main" id="{AF8744D8-E83B-401E-9487-3BFDD9DFAC23}"/>
              </a:ext>
            </a:extLst>
          </p:cNvPr>
          <p:cNvSpPr/>
          <p:nvPr/>
        </p:nvSpPr>
        <p:spPr>
          <a:xfrm>
            <a:off x="8756846" y="3725035"/>
            <a:ext cx="2188978" cy="400110"/>
          </a:xfrm>
          <a:prstGeom prst="rect">
            <a:avLst/>
          </a:prstGeom>
          <a:noFill/>
        </p:spPr>
        <p:txBody>
          <a:bodyPr wrap="square" lIns="91440" tIns="45720" rIns="91440" bIns="45720">
            <a:spAutoFit/>
          </a:bodyPr>
          <a:lstStyle/>
          <a:p>
            <a:pPr algn="ctr"/>
            <a:r>
              <a:rPr lang="vi-VN" sz="2000" dirty="0">
                <a:ln w="0"/>
                <a:effectLst>
                  <a:outerShdw blurRad="38100" dist="19050" dir="2700000" algn="tl" rotWithShape="0">
                    <a:schemeClr val="dk1">
                      <a:alpha val="40000"/>
                    </a:schemeClr>
                  </a:outerShdw>
                </a:effectLst>
                <a:latin typeface="+mj-lt"/>
              </a:rPr>
              <a:t>Nhiệm vụ đề tài</a:t>
            </a:r>
            <a:endParaRPr lang="en-US" sz="2000" b="0" cap="none" spc="0" dirty="0">
              <a:ln w="0"/>
              <a:solidFill>
                <a:schemeClr val="tx1"/>
              </a:solidFill>
              <a:effectLst>
                <a:outerShdw blurRad="38100" dist="19050" dir="2700000" algn="tl" rotWithShape="0">
                  <a:schemeClr val="dk1">
                    <a:alpha val="40000"/>
                  </a:schemeClr>
                </a:outerShdw>
              </a:effectLst>
              <a:latin typeface="+mj-lt"/>
            </a:endParaRPr>
          </a:p>
        </p:txBody>
      </p:sp>
      <p:sp>
        <p:nvSpPr>
          <p:cNvPr id="18" name="Rectangle 17">
            <a:extLst>
              <a:ext uri="{FF2B5EF4-FFF2-40B4-BE49-F238E27FC236}">
                <a16:creationId xmlns:a16="http://schemas.microsoft.com/office/drawing/2014/main" id="{AF49A4C9-949E-4BD9-AB12-A1CE33BCF05C}"/>
              </a:ext>
            </a:extLst>
          </p:cNvPr>
          <p:cNvSpPr/>
          <p:nvPr/>
        </p:nvSpPr>
        <p:spPr>
          <a:xfrm>
            <a:off x="1872789" y="3628165"/>
            <a:ext cx="2076210" cy="400110"/>
          </a:xfrm>
          <a:prstGeom prst="rect">
            <a:avLst/>
          </a:prstGeom>
          <a:noFill/>
        </p:spPr>
        <p:txBody>
          <a:bodyPr wrap="none" lIns="91440" tIns="45720" rIns="91440" bIns="45720">
            <a:spAutoFit/>
          </a:bodyPr>
          <a:lstStyle/>
          <a:p>
            <a:pPr algn="ctr"/>
            <a:r>
              <a:rPr lang="vi-VN" sz="2000" dirty="0">
                <a:ln w="0"/>
                <a:effectLst>
                  <a:outerShdw blurRad="38100" dist="19050" dir="2700000" algn="tl" rotWithShape="0">
                    <a:schemeClr val="dk1">
                      <a:alpha val="40000"/>
                    </a:schemeClr>
                  </a:outerShdw>
                </a:effectLst>
                <a:latin typeface="+mj-lt"/>
              </a:rPr>
              <a:t>Phạm vi của đề tài</a:t>
            </a:r>
            <a:endParaRPr lang="en-US" sz="2000" b="0" cap="none" spc="0" dirty="0">
              <a:ln w="0"/>
              <a:solidFill>
                <a:schemeClr val="tx1"/>
              </a:solidFill>
              <a:effectLst>
                <a:outerShdw blurRad="38100" dist="19050" dir="2700000" algn="tl" rotWithShape="0">
                  <a:schemeClr val="dk1">
                    <a:alpha val="40000"/>
                  </a:schemeClr>
                </a:outerShdw>
              </a:effectLst>
              <a:latin typeface="+mj-lt"/>
            </a:endParaRPr>
          </a:p>
        </p:txBody>
      </p:sp>
      <p:sp>
        <p:nvSpPr>
          <p:cNvPr id="19" name="Rectangle 18">
            <a:extLst>
              <a:ext uri="{FF2B5EF4-FFF2-40B4-BE49-F238E27FC236}">
                <a16:creationId xmlns:a16="http://schemas.microsoft.com/office/drawing/2014/main" id="{D7D9D75F-FE26-46FA-8E8D-7E2F5B9784C9}"/>
              </a:ext>
            </a:extLst>
          </p:cNvPr>
          <p:cNvSpPr/>
          <p:nvPr/>
        </p:nvSpPr>
        <p:spPr>
          <a:xfrm>
            <a:off x="8756846" y="589887"/>
            <a:ext cx="2757486" cy="400110"/>
          </a:xfrm>
          <a:prstGeom prst="rect">
            <a:avLst/>
          </a:prstGeom>
          <a:noFill/>
        </p:spPr>
        <p:txBody>
          <a:bodyPr wrap="none" lIns="91440" tIns="45720" rIns="91440" bIns="45720">
            <a:spAutoFit/>
          </a:bodyPr>
          <a:lstStyle/>
          <a:p>
            <a:pPr algn="ctr"/>
            <a:r>
              <a:rPr lang="vi-VN" sz="2000" b="0" cap="none" spc="0" dirty="0">
                <a:ln w="0"/>
                <a:solidFill>
                  <a:schemeClr val="tx1"/>
                </a:solidFill>
                <a:effectLst>
                  <a:outerShdw blurRad="38100" dist="19050" dir="2700000" algn="tl" rotWithShape="0">
                    <a:schemeClr val="dk1">
                      <a:alpha val="40000"/>
                    </a:schemeClr>
                  </a:outerShdw>
                </a:effectLst>
                <a:latin typeface="+mj-lt"/>
              </a:rPr>
              <a:t>Phương pháp nghiên cứu</a:t>
            </a:r>
            <a:endParaRPr lang="en-US" sz="2000" b="0" cap="none" spc="0" dirty="0">
              <a:ln w="0"/>
              <a:solidFill>
                <a:schemeClr val="tx1"/>
              </a:solidFill>
              <a:effectLst>
                <a:outerShdw blurRad="38100" dist="19050" dir="2700000" algn="tl" rotWithShape="0">
                  <a:schemeClr val="dk1">
                    <a:alpha val="40000"/>
                  </a:schemeClr>
                </a:outerShdw>
              </a:effectLst>
              <a:latin typeface="+mj-lt"/>
            </a:endParaRPr>
          </a:p>
        </p:txBody>
      </p:sp>
      <p:sp>
        <p:nvSpPr>
          <p:cNvPr id="21" name="Rectangle 20">
            <a:extLst>
              <a:ext uri="{FF2B5EF4-FFF2-40B4-BE49-F238E27FC236}">
                <a16:creationId xmlns:a16="http://schemas.microsoft.com/office/drawing/2014/main" id="{27CC71F7-57E2-4F51-96A3-6B6F9F23D317}"/>
              </a:ext>
            </a:extLst>
          </p:cNvPr>
          <p:cNvSpPr/>
          <p:nvPr/>
        </p:nvSpPr>
        <p:spPr>
          <a:xfrm>
            <a:off x="2034119" y="842636"/>
            <a:ext cx="3012363" cy="400110"/>
          </a:xfrm>
          <a:prstGeom prst="rect">
            <a:avLst/>
          </a:prstGeom>
          <a:noFill/>
        </p:spPr>
        <p:txBody>
          <a:bodyPr wrap="none" lIns="91440" tIns="45720" rIns="91440" bIns="45720">
            <a:spAutoFit/>
          </a:bodyPr>
          <a:lstStyle/>
          <a:p>
            <a:pPr algn="ctr"/>
            <a:r>
              <a:rPr lang="vi-VN" sz="2000" dirty="0">
                <a:ln w="0"/>
                <a:effectLst>
                  <a:outerShdw blurRad="38100" dist="19050" dir="2700000" algn="tl" rotWithShape="0">
                    <a:schemeClr val="dk1">
                      <a:alpha val="40000"/>
                    </a:schemeClr>
                  </a:outerShdw>
                </a:effectLst>
                <a:latin typeface="+mj-lt"/>
              </a:rPr>
              <a:t>Mục tiêu thực hiện đề tài</a:t>
            </a:r>
            <a:endParaRPr lang="en-US" sz="2000" b="0" cap="none" spc="0" dirty="0">
              <a:ln w="0"/>
              <a:effectLst>
                <a:outerShdw blurRad="38100" dist="19050" dir="2700000" algn="tl" rotWithShape="0">
                  <a:schemeClr val="dk1">
                    <a:alpha val="40000"/>
                  </a:schemeClr>
                </a:outerShdw>
              </a:effectLst>
              <a:latin typeface="+mj-lt"/>
            </a:endParaRPr>
          </a:p>
        </p:txBody>
      </p:sp>
      <p:sp>
        <p:nvSpPr>
          <p:cNvPr id="23" name="Rectangle 22">
            <a:extLst>
              <a:ext uri="{FF2B5EF4-FFF2-40B4-BE49-F238E27FC236}">
                <a16:creationId xmlns:a16="http://schemas.microsoft.com/office/drawing/2014/main" id="{E53A673C-474A-489B-AEB4-4B74C909B063}"/>
              </a:ext>
            </a:extLst>
          </p:cNvPr>
          <p:cNvSpPr/>
          <p:nvPr/>
        </p:nvSpPr>
        <p:spPr>
          <a:xfrm>
            <a:off x="8823772" y="4112776"/>
            <a:ext cx="2961536" cy="2308324"/>
          </a:xfrm>
          <a:prstGeom prst="rect">
            <a:avLst/>
          </a:prstGeom>
          <a:noFill/>
        </p:spPr>
        <p:txBody>
          <a:bodyPr wrap="square" lIns="91440" tIns="45720" rIns="91440" bIns="45720">
            <a:spAutoFit/>
          </a:bodyPr>
          <a:lstStyle/>
          <a:p>
            <a:pPr marL="28575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Khoảng</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tháng</a:t>
            </a:r>
            <a:r>
              <a:rPr lang="en-US" dirty="0">
                <a:latin typeface="Times New Roman" panose="02020603050405020304" pitchFamily="18" charset="0"/>
                <a:cs typeface="Times New Roman" panose="02020603050405020304" pitchFamily="18" charset="0"/>
              </a:rPr>
              <a:t> (03/2021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06/2021).</a:t>
            </a:r>
            <a:endParaRPr lang="vi-V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vi-VN"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684F867-BBF8-4C85-899E-C2D89882D50E}"/>
              </a:ext>
            </a:extLst>
          </p:cNvPr>
          <p:cNvSpPr/>
          <p:nvPr/>
        </p:nvSpPr>
        <p:spPr>
          <a:xfrm>
            <a:off x="8643606" y="989997"/>
            <a:ext cx="2870725" cy="2862322"/>
          </a:xfrm>
          <a:prstGeom prst="rect">
            <a:avLst/>
          </a:prstGeom>
          <a:noFill/>
        </p:spPr>
        <p:txBody>
          <a:bodyPr wrap="square" lIns="91440" tIns="45720" rIns="91440" bIns="45720">
            <a:spAutoFit/>
          </a:bodyPr>
          <a:lstStyle/>
          <a:p>
            <a:pPr marL="28575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GV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t>
            </a:r>
            <a:r>
              <a:rPr lang="en-US" dirty="0">
                <a:latin typeface="Times New Roman" panose="02020603050405020304" pitchFamily="18" charset="0"/>
                <a:cs typeface="Times New Roman" panose="02020603050405020304" pitchFamily="18" charset="0"/>
              </a:rPr>
              <a:t> khan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a:t>
            </a:r>
          </a:p>
        </p:txBody>
      </p:sp>
      <p:sp>
        <p:nvSpPr>
          <p:cNvPr id="26" name="Rectangle 25">
            <a:extLst>
              <a:ext uri="{FF2B5EF4-FFF2-40B4-BE49-F238E27FC236}">
                <a16:creationId xmlns:a16="http://schemas.microsoft.com/office/drawing/2014/main" id="{1A5716B0-8AAA-4401-AA13-F34C628AC3D9}"/>
              </a:ext>
            </a:extLst>
          </p:cNvPr>
          <p:cNvSpPr/>
          <p:nvPr/>
        </p:nvSpPr>
        <p:spPr>
          <a:xfrm>
            <a:off x="1729497" y="1337223"/>
            <a:ext cx="6851556" cy="1754326"/>
          </a:xfrm>
          <a:prstGeom prst="rect">
            <a:avLst/>
          </a:prstGeom>
          <a:noFill/>
        </p:spPr>
        <p:txBody>
          <a:bodyPr wrap="none" lIns="91440" tIns="45720" rIns="91440" bIns="45720">
            <a:spAutoFit/>
          </a:bodyPr>
          <a:lstStyle/>
          <a:p>
            <a:pPr lvl="0"/>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p>
          <a:p>
            <a:pPr marL="285750" lvl="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Arduino,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Atmega328p.</a:t>
            </a:r>
            <a:endParaRPr lang="vi-VN"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a:t>
            </a:r>
            <a:r>
              <a:rPr lang="en-US" dirty="0">
                <a:latin typeface="Times New Roman" panose="02020603050405020304" pitchFamily="18" charset="0"/>
                <a:cs typeface="Times New Roman" panose="02020603050405020304" pitchFamily="18" charset="0"/>
              </a:rPr>
              <a:t> line.</a:t>
            </a:r>
            <a:endParaRPr lang="vi-VN"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board ESP32 – CAM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Webserver.</a:t>
            </a:r>
          </a:p>
          <a:p>
            <a:pPr marL="285750" lvl="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Python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a:t>
            </a:r>
            <a:r>
              <a:rPr lang="en-US" dirty="0">
                <a:latin typeface="Times New Roman" panose="02020603050405020304" pitchFamily="18" charset="0"/>
                <a:cs typeface="Times New Roman" panose="02020603050405020304" pitchFamily="18" charset="0"/>
              </a:rPr>
              <a:t> line + Camera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1B589443-46EA-4AC8-A213-3DCD6DC77A3C}"/>
              </a:ext>
            </a:extLst>
          </p:cNvPr>
          <p:cNvSpPr/>
          <p:nvPr/>
        </p:nvSpPr>
        <p:spPr>
          <a:xfrm>
            <a:off x="1858055" y="4028275"/>
            <a:ext cx="3580542" cy="2031325"/>
          </a:xfrm>
          <a:prstGeom prst="rect">
            <a:avLst/>
          </a:prstGeom>
          <a:noFill/>
        </p:spPr>
        <p:txBody>
          <a:bodyPr wrap="square" lIns="91440" tIns="45720" rIns="91440" bIns="45720">
            <a:spAutoFit/>
          </a:bodyPr>
          <a:lstStyle/>
          <a:p>
            <a:pPr marL="285750" lvl="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a:t>
            </a:r>
            <a:r>
              <a:rPr lang="en-US" dirty="0">
                <a:latin typeface="Times New Roman" panose="02020603050405020304" pitchFamily="18" charset="0"/>
                <a:cs typeface="Times New Roman" panose="02020603050405020304" pitchFamily="18" charset="0"/>
              </a:rPr>
              <a:t> line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     Wi-Fi </a:t>
            </a:r>
            <a:r>
              <a:rPr lang="en-US" dirty="0" err="1">
                <a:latin typeface="Times New Roman" panose="02020603050405020304" pitchFamily="18" charset="0"/>
                <a:cs typeface="Times New Roman" panose="02020603050405020304" pitchFamily="18" charset="0"/>
              </a:rPr>
              <a: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16" name="任意多边形 16">
            <a:extLst>
              <a:ext uri="{FF2B5EF4-FFF2-40B4-BE49-F238E27FC236}">
                <a16:creationId xmlns:a16="http://schemas.microsoft.com/office/drawing/2014/main" id="{9DB29A18-1EAD-47B3-9FF7-A2A45258DDD3}"/>
              </a:ext>
            </a:extLst>
          </p:cNvPr>
          <p:cNvSpPr/>
          <p:nvPr/>
        </p:nvSpPr>
        <p:spPr>
          <a:xfrm>
            <a:off x="756533" y="127430"/>
            <a:ext cx="3567960"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Freeform 34">
            <a:extLst>
              <a:ext uri="{FF2B5EF4-FFF2-40B4-BE49-F238E27FC236}">
                <a16:creationId xmlns:a16="http://schemas.microsoft.com/office/drawing/2014/main" id="{046199EE-7C3F-414C-BE4B-48F92B4D462B}"/>
              </a:ext>
            </a:extLst>
          </p:cNvPr>
          <p:cNvSpPr>
            <a:spLocks noEditPoints="1"/>
          </p:cNvSpPr>
          <p:nvPr/>
        </p:nvSpPr>
        <p:spPr bwMode="auto">
          <a:xfrm>
            <a:off x="4274522" y="98306"/>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TextBox 21">
            <a:extLst>
              <a:ext uri="{FF2B5EF4-FFF2-40B4-BE49-F238E27FC236}">
                <a16:creationId xmlns:a16="http://schemas.microsoft.com/office/drawing/2014/main" id="{47FCD9AC-B58F-424E-94FA-3BD220665179}"/>
              </a:ext>
            </a:extLst>
          </p:cNvPr>
          <p:cNvSpPr txBox="1"/>
          <p:nvPr/>
        </p:nvSpPr>
        <p:spPr>
          <a:xfrm>
            <a:off x="1180657" y="-15968"/>
            <a:ext cx="2979029" cy="553998"/>
          </a:xfrm>
          <a:prstGeom prst="rect">
            <a:avLst/>
          </a:prstGeom>
          <a:noFill/>
        </p:spPr>
        <p:txBody>
          <a:bodyPr wrap="square">
            <a:spAutoFit/>
          </a:bodyPr>
          <a:lstStyle/>
          <a:p>
            <a:r>
              <a:rPr lang="en-US" sz="3000" b="1" dirty="0">
                <a:solidFill>
                  <a:schemeClr val="tx1"/>
                </a:solidFill>
                <a:latin typeface="Times New Roman" panose="02020603050405020304" pitchFamily="18" charset="0"/>
                <a:cs typeface="Times New Roman" panose="02020603050405020304" pitchFamily="18" charset="0"/>
              </a:rPr>
              <a:t>TỔNG QUAN</a:t>
            </a:r>
            <a:endParaRPr lang="vi-VN" sz="3000" b="1" dirty="0"/>
          </a:p>
        </p:txBody>
      </p:sp>
      <p:sp>
        <p:nvSpPr>
          <p:cNvPr id="2" name="Date Placeholder 1">
            <a:extLst>
              <a:ext uri="{FF2B5EF4-FFF2-40B4-BE49-F238E27FC236}">
                <a16:creationId xmlns:a16="http://schemas.microsoft.com/office/drawing/2014/main" id="{7D389049-8E07-4836-853C-4521740BD3A1}"/>
              </a:ext>
            </a:extLst>
          </p:cNvPr>
          <p:cNvSpPr>
            <a:spLocks noGrp="1"/>
          </p:cNvSpPr>
          <p:nvPr>
            <p:ph type="dt" sz="half" idx="10"/>
          </p:nvPr>
        </p:nvSpPr>
        <p:spPr/>
        <p:txBody>
          <a:bodyPr/>
          <a:lstStyle/>
          <a:p>
            <a:fld id="{8E25E312-2763-4B6F-8DFC-8DF505A1C946}" type="datetime1">
              <a:rPr lang="vi-VN" smtClean="0"/>
              <a:t>28/06/2021</a:t>
            </a:fld>
            <a:endParaRPr lang="vi-VN"/>
          </a:p>
        </p:txBody>
      </p:sp>
      <p:sp>
        <p:nvSpPr>
          <p:cNvPr id="4" name="Slide Number Placeholder 3">
            <a:extLst>
              <a:ext uri="{FF2B5EF4-FFF2-40B4-BE49-F238E27FC236}">
                <a16:creationId xmlns:a16="http://schemas.microsoft.com/office/drawing/2014/main" id="{DDBA326A-8E49-4889-A408-1E9D2BE45E3D}"/>
              </a:ext>
            </a:extLst>
          </p:cNvPr>
          <p:cNvSpPr>
            <a:spLocks noGrp="1"/>
          </p:cNvSpPr>
          <p:nvPr>
            <p:ph type="sldNum" sz="quarter" idx="12"/>
          </p:nvPr>
        </p:nvSpPr>
        <p:spPr/>
        <p:txBody>
          <a:bodyPr/>
          <a:lstStyle/>
          <a:p>
            <a:fld id="{AA7773E9-5C82-4178-B043-DF519CFEA86C}" type="slidenum">
              <a:rPr lang="vi-VN" smtClean="0"/>
              <a:t>6</a:t>
            </a:fld>
            <a:endParaRPr lang="vi-VN"/>
          </a:p>
        </p:txBody>
      </p:sp>
    </p:spTree>
    <p:extLst>
      <p:ext uri="{BB962C8B-B14F-4D97-AF65-F5344CB8AC3E}">
        <p14:creationId xmlns:p14="http://schemas.microsoft.com/office/powerpoint/2010/main" val="13805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grpId="1"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xit" presetSubtype="0" fill="hold" grpId="1"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xit" presetSubtype="0" fill="hold" grpId="1" nodeType="withEffect">
                                  <p:stCondLst>
                                    <p:cond delay="0"/>
                                  </p:stCondLst>
                                  <p:childTnLst>
                                    <p:animEffect transition="out" filter="fad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P spid="23" grpId="0"/>
      <p:bldP spid="24" grpId="0"/>
      <p:bldP spid="24" grpId="1"/>
      <p:bldP spid="26" grpId="0"/>
      <p:bldP spid="26" grpId="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979" y="2292399"/>
            <a:ext cx="7949418" cy="1325563"/>
          </a:xfrm>
        </p:spPr>
        <p:txBody>
          <a:bodyPr/>
          <a:lstStyle/>
          <a:p>
            <a:r>
              <a:rPr lang="en-US" dirty="0" err="1"/>
              <a:t>Chương</a:t>
            </a:r>
            <a:r>
              <a:rPr lang="en-US" dirty="0"/>
              <a:t> 2: </a:t>
            </a:r>
            <a:r>
              <a:rPr lang="en-US" dirty="0" err="1"/>
              <a:t>Cơ</a:t>
            </a:r>
            <a:r>
              <a:rPr lang="en-US" dirty="0"/>
              <a:t> </a:t>
            </a:r>
            <a:r>
              <a:rPr lang="en-US" dirty="0" err="1"/>
              <a:t>sở</a:t>
            </a:r>
            <a:r>
              <a:rPr lang="en-US" dirty="0"/>
              <a:t> </a:t>
            </a:r>
            <a:r>
              <a:rPr lang="en-US" dirty="0" err="1"/>
              <a:t>lý</a:t>
            </a:r>
            <a:r>
              <a:rPr lang="en-US" dirty="0"/>
              <a:t> </a:t>
            </a:r>
            <a:r>
              <a:rPr lang="en-US" dirty="0" err="1"/>
              <a:t>thuyết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90979" cy="6858000"/>
          </a:xfrm>
          <a:prstGeom prst="rect">
            <a:avLst/>
          </a:prstGeom>
        </p:spPr>
      </p:pic>
      <p:sp>
        <p:nvSpPr>
          <p:cNvPr id="3" name="Date Placeholder 2">
            <a:extLst>
              <a:ext uri="{FF2B5EF4-FFF2-40B4-BE49-F238E27FC236}">
                <a16:creationId xmlns:a16="http://schemas.microsoft.com/office/drawing/2014/main" id="{E6178357-2144-42AB-8F68-FFD32ADA2AF9}"/>
              </a:ext>
            </a:extLst>
          </p:cNvPr>
          <p:cNvSpPr>
            <a:spLocks noGrp="1"/>
          </p:cNvSpPr>
          <p:nvPr>
            <p:ph type="dt" sz="half" idx="10"/>
          </p:nvPr>
        </p:nvSpPr>
        <p:spPr/>
        <p:txBody>
          <a:bodyPr/>
          <a:lstStyle/>
          <a:p>
            <a:fld id="{FE263E8B-2C81-4904-848C-F3631DAAE24A}" type="datetime1">
              <a:rPr lang="vi-VN" smtClean="0"/>
              <a:t>28/06/2021</a:t>
            </a:fld>
            <a:endParaRPr lang="vi-VN"/>
          </a:p>
        </p:txBody>
      </p:sp>
      <p:sp>
        <p:nvSpPr>
          <p:cNvPr id="6" name="Slide Number Placeholder 5">
            <a:extLst>
              <a:ext uri="{FF2B5EF4-FFF2-40B4-BE49-F238E27FC236}">
                <a16:creationId xmlns:a16="http://schemas.microsoft.com/office/drawing/2014/main" id="{BCE7E16E-02E6-4A8F-B623-6CB5BE836B7C}"/>
              </a:ext>
            </a:extLst>
          </p:cNvPr>
          <p:cNvSpPr>
            <a:spLocks noGrp="1"/>
          </p:cNvSpPr>
          <p:nvPr>
            <p:ph type="sldNum" sz="quarter" idx="12"/>
          </p:nvPr>
        </p:nvSpPr>
        <p:spPr/>
        <p:txBody>
          <a:bodyPr/>
          <a:lstStyle/>
          <a:p>
            <a:fld id="{AA7773E9-5C82-4178-B043-DF519CFEA86C}" type="slidenum">
              <a:rPr lang="vi-VN" smtClean="0"/>
              <a:t>7</a:t>
            </a:fld>
            <a:endParaRPr lang="vi-VN"/>
          </a:p>
        </p:txBody>
      </p:sp>
    </p:spTree>
    <p:extLst>
      <p:ext uri="{BB962C8B-B14F-4D97-AF65-F5344CB8AC3E}">
        <p14:creationId xmlns:p14="http://schemas.microsoft.com/office/powerpoint/2010/main" val="9972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ACC4-73C3-4B3D-B036-42F2747BFB60}"/>
              </a:ext>
            </a:extLst>
          </p:cNvPr>
          <p:cNvSpPr>
            <a:spLocks noGrp="1"/>
          </p:cNvSpPr>
          <p:nvPr>
            <p:ph type="title"/>
          </p:nvPr>
        </p:nvSpPr>
        <p:spPr>
          <a:xfrm>
            <a:off x="306357" y="158458"/>
            <a:ext cx="3061996" cy="553940"/>
          </a:xfrm>
        </p:spPr>
        <p:txBody>
          <a:bodyPr>
            <a:normAutofit/>
          </a:bodyPr>
          <a:lstStyle/>
          <a:p>
            <a:r>
              <a:rPr lang="en-US" sz="2000" b="1" dirty="0" err="1">
                <a:latin typeface="Times New Roman" panose="02020603050405020304" pitchFamily="18" charset="0"/>
                <a:cs typeface="Times New Roman" panose="02020603050405020304" pitchFamily="18" charset="0"/>
              </a:rPr>
              <a:t>Cơ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sở</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thuyết</a:t>
            </a:r>
            <a:endParaRPr lang="vi-VN" sz="2000" b="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F4C9B29-0891-44C7-A1E8-F44A96A063E9}"/>
              </a:ext>
            </a:extLst>
          </p:cNvPr>
          <p:cNvSpPr>
            <a:spLocks noGrp="1"/>
          </p:cNvSpPr>
          <p:nvPr>
            <p:ph type="dt" sz="half" idx="10"/>
          </p:nvPr>
        </p:nvSpPr>
        <p:spPr/>
        <p:txBody>
          <a:bodyPr/>
          <a:lstStyle/>
          <a:p>
            <a:fld id="{DB9BBC2E-42C2-4FAE-A4E6-EFD38491F4DC}" type="datetime1">
              <a:rPr lang="vi-VN" smtClean="0"/>
              <a:t>28/06/2021</a:t>
            </a:fld>
            <a:endParaRPr lang="vi-VN"/>
          </a:p>
        </p:txBody>
      </p:sp>
      <p:sp>
        <p:nvSpPr>
          <p:cNvPr id="5" name="Slide Number Placeholder 4">
            <a:extLst>
              <a:ext uri="{FF2B5EF4-FFF2-40B4-BE49-F238E27FC236}">
                <a16:creationId xmlns:a16="http://schemas.microsoft.com/office/drawing/2014/main" id="{F2654BCD-2579-4269-BC8C-81B3FB3A1988}"/>
              </a:ext>
            </a:extLst>
          </p:cNvPr>
          <p:cNvSpPr>
            <a:spLocks noGrp="1"/>
          </p:cNvSpPr>
          <p:nvPr>
            <p:ph type="sldNum" sz="quarter" idx="12"/>
          </p:nvPr>
        </p:nvSpPr>
        <p:spPr/>
        <p:txBody>
          <a:bodyPr/>
          <a:lstStyle/>
          <a:p>
            <a:fld id="{AA7773E9-5C82-4178-B043-DF519CFEA86C}" type="slidenum">
              <a:rPr lang="vi-VN" smtClean="0"/>
              <a:t>8</a:t>
            </a:fld>
            <a:endParaRPr lang="vi-VN"/>
          </a:p>
        </p:txBody>
      </p:sp>
      <p:sp>
        <p:nvSpPr>
          <p:cNvPr id="11" name="Rectangle 10">
            <a:extLst>
              <a:ext uri="{FF2B5EF4-FFF2-40B4-BE49-F238E27FC236}">
                <a16:creationId xmlns:a16="http://schemas.microsoft.com/office/drawing/2014/main" id="{FE2739D1-E618-44DC-900F-5129EE08308C}"/>
              </a:ext>
            </a:extLst>
          </p:cNvPr>
          <p:cNvSpPr/>
          <p:nvPr/>
        </p:nvSpPr>
        <p:spPr>
          <a:xfrm>
            <a:off x="1551993" y="2477470"/>
            <a:ext cx="1695062" cy="242894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848FA6D2-1DDA-4D9B-B692-0FF04F279850}"/>
              </a:ext>
            </a:extLst>
          </p:cNvPr>
          <p:cNvSpPr/>
          <p:nvPr/>
        </p:nvSpPr>
        <p:spPr>
          <a:xfrm>
            <a:off x="3945294" y="2477469"/>
            <a:ext cx="1695062" cy="242894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1DEADB52-0A71-48E4-BB36-B72A23ABE3DA}"/>
              </a:ext>
            </a:extLst>
          </p:cNvPr>
          <p:cNvSpPr/>
          <p:nvPr/>
        </p:nvSpPr>
        <p:spPr>
          <a:xfrm>
            <a:off x="6335485" y="2477469"/>
            <a:ext cx="1695062" cy="2428941"/>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51309837-08E8-4DD5-875E-E53BE3B715D4}"/>
              </a:ext>
            </a:extLst>
          </p:cNvPr>
          <p:cNvSpPr/>
          <p:nvPr/>
        </p:nvSpPr>
        <p:spPr>
          <a:xfrm>
            <a:off x="8783215" y="2477470"/>
            <a:ext cx="1695062" cy="2428941"/>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Freeform: Shape 27">
            <a:extLst>
              <a:ext uri="{FF2B5EF4-FFF2-40B4-BE49-F238E27FC236}">
                <a16:creationId xmlns:a16="http://schemas.microsoft.com/office/drawing/2014/main" id="{6BA29CB3-8E22-481F-83E0-D5872DD94432}"/>
              </a:ext>
            </a:extLst>
          </p:cNvPr>
          <p:cNvSpPr/>
          <p:nvPr/>
        </p:nvSpPr>
        <p:spPr>
          <a:xfrm rot="5400000">
            <a:off x="9301596" y="1570633"/>
            <a:ext cx="553942" cy="1799421"/>
          </a:xfrm>
          <a:custGeom>
            <a:avLst/>
            <a:gdLst>
              <a:gd name="connsiteX0" fmla="*/ 0 w 553942"/>
              <a:gd name="connsiteY0" fmla="*/ 1799421 h 1799421"/>
              <a:gd name="connsiteX1" fmla="*/ 0 w 553942"/>
              <a:gd name="connsiteY1" fmla="*/ 353176 h 1799421"/>
              <a:gd name="connsiteX2" fmla="*/ 2 w 553942"/>
              <a:gd name="connsiteY2" fmla="*/ 353176 h 1799421"/>
              <a:gd name="connsiteX3" fmla="*/ 276972 w 553942"/>
              <a:gd name="connsiteY3" fmla="*/ 0 h 1799421"/>
              <a:gd name="connsiteX4" fmla="*/ 553942 w 553942"/>
              <a:gd name="connsiteY4" fmla="*/ 353177 h 1799421"/>
              <a:gd name="connsiteX5" fmla="*/ 553940 w 553942"/>
              <a:gd name="connsiteY5" fmla="*/ 353177 h 1799421"/>
              <a:gd name="connsiteX6" fmla="*/ 553940 w 553942"/>
              <a:gd name="connsiteY6" fmla="*/ 1799421 h 179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942" h="1799421">
                <a:moveTo>
                  <a:pt x="0" y="1799421"/>
                </a:moveTo>
                <a:lnTo>
                  <a:pt x="0" y="353176"/>
                </a:lnTo>
                <a:lnTo>
                  <a:pt x="2" y="353176"/>
                </a:lnTo>
                <a:lnTo>
                  <a:pt x="276972" y="0"/>
                </a:lnTo>
                <a:lnTo>
                  <a:pt x="553942" y="353177"/>
                </a:lnTo>
                <a:lnTo>
                  <a:pt x="553940" y="353177"/>
                </a:lnTo>
                <a:lnTo>
                  <a:pt x="553940" y="1799421"/>
                </a:lnTo>
                <a:close/>
              </a:path>
            </a:pathLst>
          </a:cu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9" name="Freeform: Shape 28">
            <a:extLst>
              <a:ext uri="{FF2B5EF4-FFF2-40B4-BE49-F238E27FC236}">
                <a16:creationId xmlns:a16="http://schemas.microsoft.com/office/drawing/2014/main" id="{F87634C7-9DA5-4B47-BD92-5E1D050F97E2}"/>
              </a:ext>
            </a:extLst>
          </p:cNvPr>
          <p:cNvSpPr/>
          <p:nvPr/>
        </p:nvSpPr>
        <p:spPr>
          <a:xfrm rot="5400000">
            <a:off x="6853866" y="1577760"/>
            <a:ext cx="553942" cy="1799421"/>
          </a:xfrm>
          <a:custGeom>
            <a:avLst/>
            <a:gdLst>
              <a:gd name="connsiteX0" fmla="*/ 0 w 553942"/>
              <a:gd name="connsiteY0" fmla="*/ 1799421 h 1799421"/>
              <a:gd name="connsiteX1" fmla="*/ 0 w 553942"/>
              <a:gd name="connsiteY1" fmla="*/ 353176 h 1799421"/>
              <a:gd name="connsiteX2" fmla="*/ 2 w 553942"/>
              <a:gd name="connsiteY2" fmla="*/ 353176 h 1799421"/>
              <a:gd name="connsiteX3" fmla="*/ 276972 w 553942"/>
              <a:gd name="connsiteY3" fmla="*/ 0 h 1799421"/>
              <a:gd name="connsiteX4" fmla="*/ 553942 w 553942"/>
              <a:gd name="connsiteY4" fmla="*/ 353177 h 1799421"/>
              <a:gd name="connsiteX5" fmla="*/ 553940 w 553942"/>
              <a:gd name="connsiteY5" fmla="*/ 353177 h 1799421"/>
              <a:gd name="connsiteX6" fmla="*/ 553940 w 553942"/>
              <a:gd name="connsiteY6" fmla="*/ 1799421 h 179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942" h="1799421">
                <a:moveTo>
                  <a:pt x="0" y="1799421"/>
                </a:moveTo>
                <a:lnTo>
                  <a:pt x="0" y="353176"/>
                </a:lnTo>
                <a:lnTo>
                  <a:pt x="2" y="353176"/>
                </a:lnTo>
                <a:lnTo>
                  <a:pt x="276972" y="0"/>
                </a:lnTo>
                <a:lnTo>
                  <a:pt x="553942" y="353177"/>
                </a:lnTo>
                <a:lnTo>
                  <a:pt x="553940" y="353177"/>
                </a:lnTo>
                <a:lnTo>
                  <a:pt x="553940" y="1799421"/>
                </a:lnTo>
                <a:close/>
              </a:path>
            </a:pathLst>
          </a:cu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0" name="Freeform: Shape 29">
            <a:extLst>
              <a:ext uri="{FF2B5EF4-FFF2-40B4-BE49-F238E27FC236}">
                <a16:creationId xmlns:a16="http://schemas.microsoft.com/office/drawing/2014/main" id="{C25A7A90-8BF6-4F96-96E4-201DB188B251}"/>
              </a:ext>
            </a:extLst>
          </p:cNvPr>
          <p:cNvSpPr/>
          <p:nvPr/>
        </p:nvSpPr>
        <p:spPr>
          <a:xfrm rot="5400000">
            <a:off x="4463674" y="1577759"/>
            <a:ext cx="553942" cy="1799421"/>
          </a:xfrm>
          <a:custGeom>
            <a:avLst/>
            <a:gdLst>
              <a:gd name="connsiteX0" fmla="*/ 0 w 553942"/>
              <a:gd name="connsiteY0" fmla="*/ 1799421 h 1799421"/>
              <a:gd name="connsiteX1" fmla="*/ 0 w 553942"/>
              <a:gd name="connsiteY1" fmla="*/ 353176 h 1799421"/>
              <a:gd name="connsiteX2" fmla="*/ 2 w 553942"/>
              <a:gd name="connsiteY2" fmla="*/ 353176 h 1799421"/>
              <a:gd name="connsiteX3" fmla="*/ 276972 w 553942"/>
              <a:gd name="connsiteY3" fmla="*/ 0 h 1799421"/>
              <a:gd name="connsiteX4" fmla="*/ 553942 w 553942"/>
              <a:gd name="connsiteY4" fmla="*/ 353177 h 1799421"/>
              <a:gd name="connsiteX5" fmla="*/ 553940 w 553942"/>
              <a:gd name="connsiteY5" fmla="*/ 353177 h 1799421"/>
              <a:gd name="connsiteX6" fmla="*/ 553940 w 553942"/>
              <a:gd name="connsiteY6" fmla="*/ 1799421 h 179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942" h="1799421">
                <a:moveTo>
                  <a:pt x="0" y="1799421"/>
                </a:moveTo>
                <a:lnTo>
                  <a:pt x="0" y="353176"/>
                </a:lnTo>
                <a:lnTo>
                  <a:pt x="2" y="353176"/>
                </a:lnTo>
                <a:lnTo>
                  <a:pt x="276972" y="0"/>
                </a:lnTo>
                <a:lnTo>
                  <a:pt x="553942" y="353177"/>
                </a:lnTo>
                <a:lnTo>
                  <a:pt x="553940" y="353177"/>
                </a:lnTo>
                <a:lnTo>
                  <a:pt x="553940" y="1799421"/>
                </a:lnTo>
                <a:close/>
              </a:path>
            </a:pathLst>
          </a:cu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31" name="Freeform: Shape 30">
            <a:extLst>
              <a:ext uri="{FF2B5EF4-FFF2-40B4-BE49-F238E27FC236}">
                <a16:creationId xmlns:a16="http://schemas.microsoft.com/office/drawing/2014/main" id="{0A49032A-FB10-4828-8DE0-4A8E3388A934}"/>
              </a:ext>
            </a:extLst>
          </p:cNvPr>
          <p:cNvSpPr/>
          <p:nvPr/>
        </p:nvSpPr>
        <p:spPr>
          <a:xfrm rot="5400000">
            <a:off x="2070373" y="1570633"/>
            <a:ext cx="553942" cy="1799421"/>
          </a:xfrm>
          <a:custGeom>
            <a:avLst/>
            <a:gdLst>
              <a:gd name="connsiteX0" fmla="*/ 0 w 553942"/>
              <a:gd name="connsiteY0" fmla="*/ 1799421 h 1799421"/>
              <a:gd name="connsiteX1" fmla="*/ 0 w 553942"/>
              <a:gd name="connsiteY1" fmla="*/ 353176 h 1799421"/>
              <a:gd name="connsiteX2" fmla="*/ 2 w 553942"/>
              <a:gd name="connsiteY2" fmla="*/ 353176 h 1799421"/>
              <a:gd name="connsiteX3" fmla="*/ 276972 w 553942"/>
              <a:gd name="connsiteY3" fmla="*/ 0 h 1799421"/>
              <a:gd name="connsiteX4" fmla="*/ 553942 w 553942"/>
              <a:gd name="connsiteY4" fmla="*/ 353177 h 1799421"/>
              <a:gd name="connsiteX5" fmla="*/ 553940 w 553942"/>
              <a:gd name="connsiteY5" fmla="*/ 353177 h 1799421"/>
              <a:gd name="connsiteX6" fmla="*/ 553940 w 553942"/>
              <a:gd name="connsiteY6" fmla="*/ 1799421 h 179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942" h="1799421">
                <a:moveTo>
                  <a:pt x="0" y="1799421"/>
                </a:moveTo>
                <a:lnTo>
                  <a:pt x="0" y="353176"/>
                </a:lnTo>
                <a:lnTo>
                  <a:pt x="2" y="353176"/>
                </a:lnTo>
                <a:lnTo>
                  <a:pt x="276972" y="0"/>
                </a:lnTo>
                <a:lnTo>
                  <a:pt x="553942" y="353177"/>
                </a:lnTo>
                <a:lnTo>
                  <a:pt x="553940" y="353177"/>
                </a:lnTo>
                <a:lnTo>
                  <a:pt x="553940" y="1799421"/>
                </a:lnTo>
                <a:close/>
              </a:path>
            </a:pathLst>
          </a:custGeom>
          <a:solidFill>
            <a:schemeClr val="accent4">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dirty="0"/>
          </a:p>
        </p:txBody>
      </p:sp>
      <p:sp>
        <p:nvSpPr>
          <p:cNvPr id="32" name="Rectangle 31">
            <a:extLst>
              <a:ext uri="{FF2B5EF4-FFF2-40B4-BE49-F238E27FC236}">
                <a16:creationId xmlns:a16="http://schemas.microsoft.com/office/drawing/2014/main" id="{2C8B9B34-D8FD-45BF-A735-875659062688}"/>
              </a:ext>
            </a:extLst>
          </p:cNvPr>
          <p:cNvSpPr/>
          <p:nvPr/>
        </p:nvSpPr>
        <p:spPr>
          <a:xfrm>
            <a:off x="1447632" y="2270288"/>
            <a:ext cx="1487908"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Arduino uno</a:t>
            </a:r>
          </a:p>
        </p:txBody>
      </p:sp>
      <p:sp>
        <p:nvSpPr>
          <p:cNvPr id="33" name="Rectangle 32">
            <a:extLst>
              <a:ext uri="{FF2B5EF4-FFF2-40B4-BE49-F238E27FC236}">
                <a16:creationId xmlns:a16="http://schemas.microsoft.com/office/drawing/2014/main" id="{451E718F-530A-485F-9323-F95AB32836DD}"/>
              </a:ext>
            </a:extLst>
          </p:cNvPr>
          <p:cNvSpPr/>
          <p:nvPr/>
        </p:nvSpPr>
        <p:spPr>
          <a:xfrm>
            <a:off x="8865489" y="2231620"/>
            <a:ext cx="119616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Cam-ESP</a:t>
            </a:r>
          </a:p>
        </p:txBody>
      </p:sp>
      <p:sp>
        <p:nvSpPr>
          <p:cNvPr id="34" name="Rectangle 33">
            <a:extLst>
              <a:ext uri="{FF2B5EF4-FFF2-40B4-BE49-F238E27FC236}">
                <a16:creationId xmlns:a16="http://schemas.microsoft.com/office/drawing/2014/main" id="{DE4DB4DE-3036-416E-9C85-94171E97F9FB}"/>
              </a:ext>
            </a:extLst>
          </p:cNvPr>
          <p:cNvSpPr/>
          <p:nvPr/>
        </p:nvSpPr>
        <p:spPr>
          <a:xfrm>
            <a:off x="6285555" y="2123526"/>
            <a:ext cx="1468048" cy="707886"/>
          </a:xfrm>
          <a:prstGeom prst="rect">
            <a:avLst/>
          </a:prstGeom>
          <a:noFill/>
          <a:ln>
            <a:noFill/>
          </a:ln>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Cam bien </a:t>
            </a:r>
          </a:p>
          <a:p>
            <a:pPr algn="ctr"/>
            <a:r>
              <a:rPr lang="en-US" sz="20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hồng</a:t>
            </a: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ngoại</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A5FF5CB7-CDAB-4B4F-B6F2-D535D6B36980}"/>
              </a:ext>
            </a:extLst>
          </p:cNvPr>
          <p:cNvSpPr/>
          <p:nvPr/>
        </p:nvSpPr>
        <p:spPr>
          <a:xfrm>
            <a:off x="3782810" y="2266357"/>
            <a:ext cx="1587294"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 L298</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6" name="任意多边形 16">
            <a:extLst>
              <a:ext uri="{FF2B5EF4-FFF2-40B4-BE49-F238E27FC236}">
                <a16:creationId xmlns:a16="http://schemas.microsoft.com/office/drawing/2014/main" id="{EED08257-A03C-4EA3-BF6A-7FB1F22F6AE2}"/>
              </a:ext>
            </a:extLst>
          </p:cNvPr>
          <p:cNvSpPr/>
          <p:nvPr/>
        </p:nvSpPr>
        <p:spPr>
          <a:xfrm>
            <a:off x="57218" y="312501"/>
            <a:ext cx="229012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Freeform 34">
            <a:extLst>
              <a:ext uri="{FF2B5EF4-FFF2-40B4-BE49-F238E27FC236}">
                <a16:creationId xmlns:a16="http://schemas.microsoft.com/office/drawing/2014/main" id="{C11F65C4-0658-4CE1-A6C8-68C374C8FB4B}"/>
              </a:ext>
            </a:extLst>
          </p:cNvPr>
          <p:cNvSpPr>
            <a:spLocks noEditPoints="1"/>
          </p:cNvSpPr>
          <p:nvPr/>
        </p:nvSpPr>
        <p:spPr bwMode="auto">
          <a:xfrm>
            <a:off x="2347344" y="283378"/>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extLst>
      <p:ext uri="{BB962C8B-B14F-4D97-AF65-F5344CB8AC3E}">
        <p14:creationId xmlns:p14="http://schemas.microsoft.com/office/powerpoint/2010/main" val="868250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C0DCAE-8547-417C-B850-FF7C5E485DF2}"/>
              </a:ext>
            </a:extLst>
          </p:cNvPr>
          <p:cNvSpPr>
            <a:spLocks noGrp="1"/>
          </p:cNvSpPr>
          <p:nvPr>
            <p:ph type="dt" sz="half" idx="10"/>
          </p:nvPr>
        </p:nvSpPr>
        <p:spPr/>
        <p:txBody>
          <a:bodyPr/>
          <a:lstStyle/>
          <a:p>
            <a:fld id="{DB9BBC2E-42C2-4FAE-A4E6-EFD38491F4DC}" type="datetime1">
              <a:rPr lang="vi-VN" smtClean="0"/>
              <a:t>28/06/2021</a:t>
            </a:fld>
            <a:endParaRPr lang="vi-VN"/>
          </a:p>
        </p:txBody>
      </p:sp>
      <p:sp>
        <p:nvSpPr>
          <p:cNvPr id="5" name="Slide Number Placeholder 4">
            <a:extLst>
              <a:ext uri="{FF2B5EF4-FFF2-40B4-BE49-F238E27FC236}">
                <a16:creationId xmlns:a16="http://schemas.microsoft.com/office/drawing/2014/main" id="{F7A1B920-B298-4A45-A31A-77A535653D91}"/>
              </a:ext>
            </a:extLst>
          </p:cNvPr>
          <p:cNvSpPr>
            <a:spLocks noGrp="1"/>
          </p:cNvSpPr>
          <p:nvPr>
            <p:ph type="sldNum" sz="quarter" idx="12"/>
          </p:nvPr>
        </p:nvSpPr>
        <p:spPr/>
        <p:txBody>
          <a:bodyPr/>
          <a:lstStyle/>
          <a:p>
            <a:fld id="{AA7773E9-5C82-4178-B043-DF519CFEA86C}" type="slidenum">
              <a:rPr lang="vi-VN" smtClean="0"/>
              <a:t>9</a:t>
            </a:fld>
            <a:endParaRPr lang="vi-VN"/>
          </a:p>
        </p:txBody>
      </p:sp>
      <p:sp>
        <p:nvSpPr>
          <p:cNvPr id="6" name="Title 1">
            <a:extLst>
              <a:ext uri="{FF2B5EF4-FFF2-40B4-BE49-F238E27FC236}">
                <a16:creationId xmlns:a16="http://schemas.microsoft.com/office/drawing/2014/main" id="{7C5A1BFE-B8C0-4E43-A7EF-D5A05D96F925}"/>
              </a:ext>
            </a:extLst>
          </p:cNvPr>
          <p:cNvSpPr>
            <a:spLocks noGrp="1"/>
          </p:cNvSpPr>
          <p:nvPr>
            <p:ph type="title"/>
          </p:nvPr>
        </p:nvSpPr>
        <p:spPr>
          <a:xfrm>
            <a:off x="743603" y="153843"/>
            <a:ext cx="3316550" cy="646332"/>
          </a:xfrm>
        </p:spPr>
        <p:txBody>
          <a:bodyPr>
            <a:normAutofit/>
          </a:bodyPr>
          <a:lstStyle/>
          <a:p>
            <a:r>
              <a:rPr lang="en-US" sz="2800" b="1" dirty="0" err="1">
                <a:latin typeface="Times New Roman" panose="02020603050405020304" pitchFamily="18" charset="0"/>
                <a:cs typeface="Times New Roman" panose="02020603050405020304" pitchFamily="18" charset="0"/>
              </a:rPr>
              <a:t>Arduino</a:t>
            </a:r>
            <a:r>
              <a:rPr lang="en-US" sz="2800" b="1" dirty="0">
                <a:latin typeface="Times New Roman" panose="02020603050405020304" pitchFamily="18" charset="0"/>
                <a:cs typeface="Times New Roman" panose="02020603050405020304" pitchFamily="18" charset="0"/>
              </a:rPr>
              <a:t> Uno</a:t>
            </a:r>
            <a:endParaRPr lang="vi-VN" sz="2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374AA1D-F16E-4C6F-BF89-3A4AB9E29925}"/>
              </a:ext>
            </a:extLst>
          </p:cNvPr>
          <p:cNvSpPr/>
          <p:nvPr/>
        </p:nvSpPr>
        <p:spPr>
          <a:xfrm>
            <a:off x="827049" y="2521956"/>
            <a:ext cx="2765501" cy="369332"/>
          </a:xfrm>
          <a:prstGeom prst="rect">
            <a:avLst/>
          </a:prstGeom>
          <a:noFill/>
        </p:spPr>
        <p:txBody>
          <a:bodyPr wrap="none" lIns="91440" tIns="45720" rIns="91440" bIns="45720">
            <a:spAutoFit/>
          </a:bodyPr>
          <a:lstStyle/>
          <a:p>
            <a:pPr algn="ctr"/>
            <a:r>
              <a:rPr lang="en-US" sz="1800" dirty="0">
                <a:effectLst/>
                <a:latin typeface="Times New Roman" panose="02020603050405020304" pitchFamily="18" charset="0"/>
                <a:ea typeface="Times New Roman" panose="02020603050405020304" pitchFamily="18" charset="0"/>
              </a:rPr>
              <a:t>~ 6 </a:t>
            </a:r>
            <a:r>
              <a:rPr lang="en-US" sz="1800" dirty="0" err="1">
                <a:effectLst/>
                <a:latin typeface="Times New Roman" panose="02020603050405020304" pitchFamily="18" charset="0"/>
                <a:ea typeface="Times New Roman" panose="02020603050405020304" pitchFamily="18" charset="0"/>
              </a:rPr>
              <a:t>chân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ra </a:t>
            </a:r>
            <a:r>
              <a:rPr lang="en-US" sz="1800" dirty="0" err="1">
                <a:effectLst/>
                <a:latin typeface="Times New Roman" panose="02020603050405020304" pitchFamily="18" charset="0"/>
                <a:ea typeface="Times New Roman" panose="02020603050405020304" pitchFamily="18" charset="0"/>
              </a:rPr>
              <a:t>xung</a:t>
            </a:r>
            <a:r>
              <a:rPr lang="en-US" sz="1800" u="none" strike="noStrike"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 </a:t>
            </a:r>
            <a:r>
              <a:rPr lang="en-US" sz="1800" i="1" u="none" strike="noStrike"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PWM</a:t>
            </a:r>
            <a:r>
              <a:rPr lang="en-US" sz="1800" u="none" strike="noStrike"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 </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51CBA5C-CFDE-4144-9821-3E9CC73D9635}"/>
              </a:ext>
            </a:extLst>
          </p:cNvPr>
          <p:cNvSpPr/>
          <p:nvPr/>
        </p:nvSpPr>
        <p:spPr>
          <a:xfrm>
            <a:off x="467075" y="3689263"/>
            <a:ext cx="3352328" cy="646331"/>
          </a:xfrm>
          <a:prstGeom prst="rect">
            <a:avLst/>
          </a:prstGeom>
          <a:noFill/>
        </p:spPr>
        <p:txBody>
          <a:bodyPr wrap="none" lIns="91440" tIns="45720" rIns="91440" bIns="45720">
            <a:spAutoFit/>
          </a:bodyPr>
          <a:lstStyle/>
          <a:p>
            <a:pPr algn="ctr"/>
            <a:r>
              <a:rPr lang="en-US" sz="1800" dirty="0">
                <a:effectLst/>
                <a:latin typeface="Times New Roman" panose="02020603050405020304" pitchFamily="18" charset="0"/>
                <a:ea typeface="Times New Roman" panose="02020603050405020304" pitchFamily="18" charset="0"/>
              </a:rPr>
              <a:t> 6 </a:t>
            </a:r>
            <a:r>
              <a:rPr lang="en-US" sz="1800" dirty="0" err="1">
                <a:effectLst/>
                <a:latin typeface="Times New Roman" panose="02020603050405020304" pitchFamily="18" charset="0"/>
                <a:ea typeface="Times New Roman" panose="02020603050405020304" pitchFamily="18" charset="0"/>
              </a:rPr>
              <a:t>chân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analog A0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A5</a:t>
            </a:r>
          </a:p>
          <a:p>
            <a:pPr algn="ct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0 </a:t>
            </a:r>
            <a:r>
              <a:rPr lang="en-US" sz="1800" dirty="0" err="1">
                <a:effectLst/>
                <a:latin typeface="Times New Roman" panose="02020603050405020304" pitchFamily="18" charset="0"/>
                <a:ea typeface="Times New Roman" panose="02020603050405020304" pitchFamily="18" charset="0"/>
              </a:rPr>
              <a:t>đến</a:t>
            </a:r>
            <a:r>
              <a:rPr lang="en-US" sz="1800" dirty="0">
                <a:effectLst/>
                <a:latin typeface="Times New Roman" panose="02020603050405020304" pitchFamily="18" charset="0"/>
                <a:ea typeface="Times New Roman" panose="02020603050405020304" pitchFamily="18" charset="0"/>
              </a:rPr>
              <a:t> 5V</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9E496C2-0B3B-446F-AAD8-BE64A24031B4}"/>
              </a:ext>
            </a:extLst>
          </p:cNvPr>
          <p:cNvSpPr/>
          <p:nvPr/>
        </p:nvSpPr>
        <p:spPr>
          <a:xfrm>
            <a:off x="351038" y="4422642"/>
            <a:ext cx="3468365" cy="923330"/>
          </a:xfrm>
          <a:prstGeom prst="rect">
            <a:avLst/>
          </a:prstGeom>
          <a:noFill/>
        </p:spPr>
        <p:txBody>
          <a:bodyPr wrap="square" lIns="91440" tIns="45720" rIns="91440" bIns="45720">
            <a:spAutoFit/>
          </a:bodyPr>
          <a:lstStyle/>
          <a:p>
            <a:pPr algn="ctr"/>
            <a:r>
              <a:rPr lang="en-US" sz="1800" dirty="0">
                <a:effectLst/>
                <a:latin typeface="Times New Roman" panose="02020603050405020304" pitchFamily="18" charset="0"/>
                <a:ea typeface="Times New Roman" panose="02020603050405020304" pitchFamily="18" charset="0"/>
              </a:rPr>
              <a:t>14 </a:t>
            </a:r>
            <a:r>
              <a:rPr lang="en-US" sz="1800" dirty="0" err="1">
                <a:effectLst/>
                <a:latin typeface="Times New Roman" panose="02020603050405020304" pitchFamily="18" charset="0"/>
                <a:ea typeface="Times New Roman" panose="02020603050405020304" pitchFamily="18" charset="0"/>
              </a:rPr>
              <a:t>cổng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I/O  digital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ngoài</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ED850C5-D694-4F43-AC90-F95E99E4A86A}"/>
              </a:ext>
            </a:extLst>
          </p:cNvPr>
          <p:cNvSpPr/>
          <p:nvPr/>
        </p:nvSpPr>
        <p:spPr>
          <a:xfrm>
            <a:off x="467075" y="1220235"/>
            <a:ext cx="3540537" cy="646331"/>
          </a:xfrm>
          <a:prstGeom prst="rect">
            <a:avLst/>
          </a:prstGeom>
          <a:noFill/>
        </p:spPr>
        <p:txBody>
          <a:bodyPr wrap="square" lIns="91440" tIns="45720" rIns="91440" bIns="45720">
            <a:spAutoFit/>
          </a:bodyPr>
          <a:lstStyle/>
          <a:p>
            <a:pPr algn="ctr"/>
            <a:r>
              <a:rPr lang="en-US" sz="1800" dirty="0" err="1">
                <a:effectLst/>
                <a:latin typeface="Times New Roman" panose="02020603050405020304" pitchFamily="18" charset="0"/>
                <a:ea typeface="Times New Roman" panose="02020603050405020304" pitchFamily="18" charset="0"/>
              </a:rPr>
              <a:t>Cổng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endParaRPr lang="en-US" sz="1800" dirty="0">
              <a:effectLst/>
              <a:latin typeface="Times New Roman" panose="02020603050405020304" pitchFamily="18" charset="0"/>
              <a:ea typeface="Times New Roman" panose="02020603050405020304" pitchFamily="18" charset="0"/>
            </a:endParaRPr>
          </a:p>
          <a:p>
            <a:pPr algn="ct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qua USB</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ECD29-9F16-4504-B217-ACA8EE02AD95}"/>
              </a:ext>
            </a:extLst>
          </p:cNvPr>
          <p:cNvSpPr/>
          <p:nvPr/>
        </p:nvSpPr>
        <p:spPr>
          <a:xfrm>
            <a:off x="491782" y="2004768"/>
            <a:ext cx="3670933" cy="646331"/>
          </a:xfrm>
          <a:prstGeom prst="rect">
            <a:avLst/>
          </a:prstGeom>
          <a:noFill/>
        </p:spPr>
        <p:txBody>
          <a:bodyPr wrap="square" lIns="91440" tIns="45720" rIns="91440" bIns="45720">
            <a:spAutoFit/>
          </a:bodyPr>
          <a:lstStyle/>
          <a:p>
            <a:pPr algn="ctr"/>
            <a:r>
              <a:rPr lang="en-US" sz="1800" dirty="0" err="1">
                <a:effectLst/>
                <a:latin typeface="Times New Roman" panose="02020603050405020304" pitchFamily="18" charset="0"/>
                <a:ea typeface="Times New Roman" panose="02020603050405020304" pitchFamily="18" charset="0"/>
              </a:rPr>
              <a:t>Nguồn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board </a:t>
            </a:r>
            <a:r>
              <a:rPr lang="en-US" sz="1800" dirty="0" err="1">
                <a:effectLst/>
                <a:latin typeface="Times New Roman" panose="02020603050405020304" pitchFamily="18" charset="0"/>
                <a:ea typeface="Times New Roman" panose="02020603050405020304" pitchFamily="18" charset="0"/>
              </a:rPr>
              <a:t>mạch</a:t>
            </a:r>
            <a:r>
              <a:rPr lang="en-US" sz="1800" dirty="0">
                <a:effectLst/>
                <a:latin typeface="Times New Roman" panose="02020603050405020304" pitchFamily="18" charset="0"/>
                <a:ea typeface="Times New Roman" panose="02020603050405020304" pitchFamily="18" charset="0"/>
              </a:rPr>
              <a:t> Arduino</a:t>
            </a:r>
            <a:endPar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87758BC2-61AF-47B9-9A50-72F5C87D23C1}"/>
              </a:ext>
            </a:extLst>
          </p:cNvPr>
          <p:cNvPicPr>
            <a:picLocks noChangeAspect="1"/>
          </p:cNvPicPr>
          <p:nvPr/>
        </p:nvPicPr>
        <p:blipFill rotWithShape="1">
          <a:blip r:embed="rId3"/>
          <a:srcRect l="13333" t="2640" r="32222" b="19997"/>
          <a:stretch/>
        </p:blipFill>
        <p:spPr>
          <a:xfrm rot="16200000">
            <a:off x="7247826" y="860378"/>
            <a:ext cx="3527029" cy="5011755"/>
          </a:xfrm>
          <a:prstGeom prst="rect">
            <a:avLst/>
          </a:prstGeom>
          <a:effectLst>
            <a:glow rad="203200">
              <a:schemeClr val="tx2">
                <a:lumMod val="20000"/>
                <a:lumOff val="80000"/>
                <a:alpha val="40000"/>
              </a:schemeClr>
            </a:glow>
            <a:reflection endPos="11000" dir="5400000" sy="-100000" algn="bl" rotWithShape="0"/>
          </a:effectLst>
        </p:spPr>
      </p:pic>
      <p:sp>
        <p:nvSpPr>
          <p:cNvPr id="13" name="TextBox 12">
            <a:extLst>
              <a:ext uri="{FF2B5EF4-FFF2-40B4-BE49-F238E27FC236}">
                <a16:creationId xmlns:a16="http://schemas.microsoft.com/office/drawing/2014/main" id="{C43D4549-EF06-4222-BBC4-55CED71FA864}"/>
              </a:ext>
            </a:extLst>
          </p:cNvPr>
          <p:cNvSpPr txBox="1"/>
          <p:nvPr/>
        </p:nvSpPr>
        <p:spPr>
          <a:xfrm>
            <a:off x="674782" y="2789301"/>
            <a:ext cx="2831931" cy="923330"/>
          </a:xfrm>
          <a:prstGeom prst="rect">
            <a:avLst/>
          </a:prstGeom>
          <a:noFill/>
        </p:spPr>
        <p:txBody>
          <a:bodyPr wrap="square">
            <a:spAutoFit/>
          </a:bodyPr>
          <a:lstStyle/>
          <a:p>
            <a:r>
              <a:rPr lang="en-US" sz="1800" dirty="0" err="1">
                <a:effectLst/>
                <a:latin typeface="Times New Roman" panose="02020603050405020304" pitchFamily="18" charset="0"/>
                <a:ea typeface="Times New Roman" panose="02020603050405020304" pitchFamily="18" charset="0"/>
              </a:rPr>
              <a:t>Chân</a:t>
            </a:r>
            <a:r>
              <a:rPr lang="en-US" sz="1800" dirty="0">
                <a:effectLst/>
                <a:latin typeface="Times New Roman" panose="02020603050405020304" pitchFamily="18" charset="0"/>
                <a:ea typeface="Times New Roman" panose="02020603050405020304" pitchFamily="18" charset="0"/>
              </a:rPr>
              <a:t> 5V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3,3 </a:t>
            </a:r>
            <a:r>
              <a:rPr lang="en-US" sz="1800" dirty="0" err="1">
                <a:effectLst/>
                <a:latin typeface="Times New Roman" panose="02020603050405020304" pitchFamily="18" charset="0"/>
                <a:ea typeface="Times New Roman" panose="02020603050405020304" pitchFamily="18" charset="0"/>
              </a:rPr>
              <a:t>Vđược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ra.</a:t>
            </a:r>
            <a:endParaRPr lang="vi-VN" dirty="0"/>
          </a:p>
        </p:txBody>
      </p:sp>
      <p:sp>
        <p:nvSpPr>
          <p:cNvPr id="14" name="TextBox 13">
            <a:extLst>
              <a:ext uri="{FF2B5EF4-FFF2-40B4-BE49-F238E27FC236}">
                <a16:creationId xmlns:a16="http://schemas.microsoft.com/office/drawing/2014/main" id="{3D6DDC28-A440-4B48-84D9-96B44922E369}"/>
              </a:ext>
            </a:extLst>
          </p:cNvPr>
          <p:cNvSpPr txBox="1"/>
          <p:nvPr/>
        </p:nvSpPr>
        <p:spPr>
          <a:xfrm>
            <a:off x="882489" y="3640248"/>
            <a:ext cx="2831931" cy="674544"/>
          </a:xfrm>
          <a:prstGeom prst="rect">
            <a:avLst/>
          </a:prstGeom>
          <a:noFill/>
        </p:spPr>
        <p:txBody>
          <a:bodyPr wrap="square">
            <a:spAutoFit/>
          </a:bodyPr>
          <a:lstStyle/>
          <a:p>
            <a:pPr marR="4445" lvl="0" algn="just" fontAlgn="base">
              <a:lnSpc>
                <a:spcPct val="109000"/>
              </a:lnSpc>
              <a:spcAft>
                <a:spcPts val="230"/>
              </a:spcAft>
              <a:buClr>
                <a:srgbClr val="000000"/>
              </a:buClr>
              <a:buSzPts val="1300"/>
            </a:pP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Reset: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Chân</a:t>
            </a: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reset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để</a:t>
            </a: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thiết</a:t>
            </a: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lập</a:t>
            </a: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lại</a:t>
            </a: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về</a:t>
            </a:r>
            <a:r>
              <a:rPr lang="en-US" sz="1800" u="none" strike="noStrike" dirty="0">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ban </a:t>
            </a:r>
            <a:r>
              <a:rPr lang="en-US" sz="1800" u="none" strike="noStrike" dirty="0" err="1">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đầu</a:t>
            </a:r>
            <a:endParaRPr lang="vi-VN" sz="14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
        <p:nvSpPr>
          <p:cNvPr id="15" name="任意多边形 16">
            <a:extLst>
              <a:ext uri="{FF2B5EF4-FFF2-40B4-BE49-F238E27FC236}">
                <a16:creationId xmlns:a16="http://schemas.microsoft.com/office/drawing/2014/main" id="{ABE3F160-79F1-4560-B32E-9613CD61DA09}"/>
              </a:ext>
            </a:extLst>
          </p:cNvPr>
          <p:cNvSpPr/>
          <p:nvPr/>
        </p:nvSpPr>
        <p:spPr>
          <a:xfrm>
            <a:off x="107841" y="477009"/>
            <a:ext cx="4942456"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1" fmla="*/ 0 w 6766560"/>
              <a:gd name="connsiteY0-2" fmla="*/ 75291 h 398381"/>
              <a:gd name="connsiteX1-3" fmla="*/ 4369154 w 6766560"/>
              <a:gd name="connsiteY1-4" fmla="*/ 18141 h 398381"/>
              <a:gd name="connsiteX2-5" fmla="*/ 4023360 w 6766560"/>
              <a:gd name="connsiteY2-6" fmla="*/ 395331 h 398381"/>
              <a:gd name="connsiteX3-7" fmla="*/ 6766560 w 6766560"/>
              <a:gd name="connsiteY3-8" fmla="*/ 166731 h 398381"/>
              <a:gd name="connsiteX0-9" fmla="*/ 0 w 6766560"/>
              <a:gd name="connsiteY0-10" fmla="*/ 71354 h 339035"/>
              <a:gd name="connsiteX1-11" fmla="*/ 4369154 w 6766560"/>
              <a:gd name="connsiteY1-12" fmla="*/ 14204 h 339035"/>
              <a:gd name="connsiteX2-13" fmla="*/ 4351696 w 6766560"/>
              <a:gd name="connsiteY2-14" fmla="*/ 334244 h 339035"/>
              <a:gd name="connsiteX3-15" fmla="*/ 6766560 w 6766560"/>
              <a:gd name="connsiteY3-16" fmla="*/ 162794 h 339035"/>
              <a:gd name="connsiteX0-17" fmla="*/ 0 w 7194823"/>
              <a:gd name="connsiteY0-18" fmla="*/ 71354 h 334304"/>
              <a:gd name="connsiteX1-19" fmla="*/ 4369154 w 7194823"/>
              <a:gd name="connsiteY1-20" fmla="*/ 14204 h 334304"/>
              <a:gd name="connsiteX2-21" fmla="*/ 4351696 w 7194823"/>
              <a:gd name="connsiteY2-22" fmla="*/ 334244 h 334304"/>
              <a:gd name="connsiteX3-23" fmla="*/ 7194823 w 7194823"/>
              <a:gd name="connsiteY3-24" fmla="*/ 37064 h 334304"/>
              <a:gd name="connsiteX0-25" fmla="*/ 0 w 7194823"/>
              <a:gd name="connsiteY0-26" fmla="*/ 72918 h 358721"/>
              <a:gd name="connsiteX1-27" fmla="*/ 4369154 w 7194823"/>
              <a:gd name="connsiteY1-28" fmla="*/ 15768 h 358721"/>
              <a:gd name="connsiteX2-29" fmla="*/ 4051911 w 7194823"/>
              <a:gd name="connsiteY2-30" fmla="*/ 358668 h 358721"/>
              <a:gd name="connsiteX3-31" fmla="*/ 7194823 w 7194823"/>
              <a:gd name="connsiteY3-32" fmla="*/ 38628 h 358721"/>
              <a:gd name="connsiteX0-33" fmla="*/ 0 w 6454042"/>
              <a:gd name="connsiteY0-34" fmla="*/ 72918 h 359955"/>
              <a:gd name="connsiteX1-35" fmla="*/ 4369154 w 6454042"/>
              <a:gd name="connsiteY1-36" fmla="*/ 15768 h 359955"/>
              <a:gd name="connsiteX2-37" fmla="*/ 4051911 w 6454042"/>
              <a:gd name="connsiteY2-38" fmla="*/ 358668 h 359955"/>
              <a:gd name="connsiteX3-39" fmla="*/ 6454042 w 6454042"/>
              <a:gd name="connsiteY3-40" fmla="*/ 112769 h 359955"/>
              <a:gd name="connsiteX0-41" fmla="*/ 0 w 6454042"/>
              <a:gd name="connsiteY0-42" fmla="*/ 62493 h 349247"/>
              <a:gd name="connsiteX1-43" fmla="*/ 4122228 w 6454042"/>
              <a:gd name="connsiteY1-44" fmla="*/ 17700 h 349247"/>
              <a:gd name="connsiteX2-45" fmla="*/ 4051911 w 6454042"/>
              <a:gd name="connsiteY2-46" fmla="*/ 348243 h 349247"/>
              <a:gd name="connsiteX3-47" fmla="*/ 6454042 w 6454042"/>
              <a:gd name="connsiteY3-48" fmla="*/ 102344 h 349247"/>
              <a:gd name="connsiteX0-49" fmla="*/ 0 w 4341830"/>
              <a:gd name="connsiteY0-50" fmla="*/ 62493 h 348243"/>
              <a:gd name="connsiteX1-51" fmla="*/ 4122228 w 4341830"/>
              <a:gd name="connsiteY1-52" fmla="*/ 17700 h 348243"/>
              <a:gd name="connsiteX2-53" fmla="*/ 4051911 w 4341830"/>
              <a:gd name="connsiteY2-54" fmla="*/ 348243 h 348243"/>
              <a:gd name="connsiteX0-55" fmla="*/ 0 w 4122228"/>
              <a:gd name="connsiteY0-56" fmla="*/ 62493 h 62493"/>
              <a:gd name="connsiteX1-57" fmla="*/ 4122228 w 4122228"/>
              <a:gd name="connsiteY1-58" fmla="*/ 17700 h 62493"/>
              <a:gd name="connsiteX0-59" fmla="*/ 0 w 4122228"/>
              <a:gd name="connsiteY0-60" fmla="*/ 44793 h 66159"/>
              <a:gd name="connsiteX1-61" fmla="*/ 4122228 w 4122228"/>
              <a:gd name="connsiteY1-62" fmla="*/ 0 h 66159"/>
              <a:gd name="connsiteX0-63" fmla="*/ 0 w 4245691"/>
              <a:gd name="connsiteY0-64" fmla="*/ 156004 h 156004"/>
              <a:gd name="connsiteX1-65" fmla="*/ 4245691 w 4245691"/>
              <a:gd name="connsiteY1-66" fmla="*/ 0 h 156004"/>
              <a:gd name="connsiteX0-67" fmla="*/ 0 w 4245691"/>
              <a:gd name="connsiteY0-68" fmla="*/ 156004 h 163985"/>
              <a:gd name="connsiteX1-69" fmla="*/ 4245691 w 4245691"/>
              <a:gd name="connsiteY1-70" fmla="*/ 0 h 163985"/>
              <a:gd name="connsiteX0-71" fmla="*/ 0 w 5449458"/>
              <a:gd name="connsiteY0-72" fmla="*/ 143648 h 143648"/>
              <a:gd name="connsiteX1-73" fmla="*/ 5449458 w 5449458"/>
              <a:gd name="connsiteY1-74" fmla="*/ 0 h 143648"/>
              <a:gd name="connsiteX0-75" fmla="*/ 0 w 5449458"/>
              <a:gd name="connsiteY0-76" fmla="*/ 143648 h 260913"/>
              <a:gd name="connsiteX1-77" fmla="*/ 1990356 w 5449458"/>
              <a:gd name="connsiteY1-78" fmla="*/ 260339 h 260913"/>
              <a:gd name="connsiteX2-79" fmla="*/ 5449458 w 5449458"/>
              <a:gd name="connsiteY2-80" fmla="*/ 0 h 260913"/>
              <a:gd name="connsiteX0-81" fmla="*/ 0 w 4693246"/>
              <a:gd name="connsiteY0-82" fmla="*/ 169 h 463018"/>
              <a:gd name="connsiteX1-83" fmla="*/ 1234144 w 4693246"/>
              <a:gd name="connsiteY1-84" fmla="*/ 462849 h 463018"/>
              <a:gd name="connsiteX2-85" fmla="*/ 4693246 w 4693246"/>
              <a:gd name="connsiteY2-86" fmla="*/ 202510 h 463018"/>
              <a:gd name="connsiteX0-87" fmla="*/ 153395 w 4846641"/>
              <a:gd name="connsiteY0-88" fmla="*/ 0 h 462988"/>
              <a:gd name="connsiteX1-89" fmla="*/ 1387539 w 4846641"/>
              <a:gd name="connsiteY1-90" fmla="*/ 462680 h 462988"/>
              <a:gd name="connsiteX2-91" fmla="*/ 4846641 w 4846641"/>
              <a:gd name="connsiteY2-92" fmla="*/ 202341 h 462988"/>
              <a:gd name="connsiteX0-93" fmla="*/ 212160 w 4457851"/>
              <a:gd name="connsiteY0-94" fmla="*/ 0 h 462988"/>
              <a:gd name="connsiteX1-95" fmla="*/ 998749 w 4457851"/>
              <a:gd name="connsiteY1-96" fmla="*/ 462680 h 462988"/>
              <a:gd name="connsiteX2-97" fmla="*/ 4457851 w 4457851"/>
              <a:gd name="connsiteY2-98" fmla="*/ 202341 h 462988"/>
              <a:gd name="connsiteX0-99" fmla="*/ 238795 w 4484486"/>
              <a:gd name="connsiteY0-100" fmla="*/ 0 h 462868"/>
              <a:gd name="connsiteX1-101" fmla="*/ 1025384 w 4484486"/>
              <a:gd name="connsiteY1-102" fmla="*/ 462680 h 462868"/>
              <a:gd name="connsiteX2-103" fmla="*/ 4484486 w 4484486"/>
              <a:gd name="connsiteY2-104" fmla="*/ 202341 h 462868"/>
              <a:gd name="connsiteX0-105" fmla="*/ 410770 w 4656461"/>
              <a:gd name="connsiteY0-106" fmla="*/ 0 h 425815"/>
              <a:gd name="connsiteX1-107" fmla="*/ 595476 w 4656461"/>
              <a:gd name="connsiteY1-108" fmla="*/ 425610 h 425815"/>
              <a:gd name="connsiteX2-109" fmla="*/ 4656461 w 4656461"/>
              <a:gd name="connsiteY2-110" fmla="*/ 202341 h 425815"/>
              <a:gd name="connsiteX0-111" fmla="*/ 410770 w 4656461"/>
              <a:gd name="connsiteY0-112" fmla="*/ 0 h 364069"/>
              <a:gd name="connsiteX1-113" fmla="*/ 595476 w 4656461"/>
              <a:gd name="connsiteY1-114" fmla="*/ 363827 h 364069"/>
              <a:gd name="connsiteX2-115" fmla="*/ 4656461 w 4656461"/>
              <a:gd name="connsiteY2-116" fmla="*/ 202341 h 364069"/>
              <a:gd name="connsiteX0-117" fmla="*/ 558636 w 4511100"/>
              <a:gd name="connsiteY0-118" fmla="*/ 0 h 388767"/>
              <a:gd name="connsiteX1-119" fmla="*/ 450115 w 4511100"/>
              <a:gd name="connsiteY1-120" fmla="*/ 388541 h 388767"/>
              <a:gd name="connsiteX2-121" fmla="*/ 4511100 w 4511100"/>
              <a:gd name="connsiteY2-122" fmla="*/ 227055 h 388767"/>
              <a:gd name="connsiteX0-123" fmla="*/ 445007 w 4613533"/>
              <a:gd name="connsiteY0-124" fmla="*/ 0 h 413467"/>
              <a:gd name="connsiteX1-125" fmla="*/ 552548 w 4613533"/>
              <a:gd name="connsiteY1-126" fmla="*/ 413255 h 413467"/>
              <a:gd name="connsiteX2-127" fmla="*/ 4613533 w 4613533"/>
              <a:gd name="connsiteY2-128" fmla="*/ 251769 h 413467"/>
              <a:gd name="connsiteX0-129" fmla="*/ 437894 w 4606420"/>
              <a:gd name="connsiteY0-130" fmla="*/ 0 h 351722"/>
              <a:gd name="connsiteX1-131" fmla="*/ 560868 w 4606420"/>
              <a:gd name="connsiteY1-132" fmla="*/ 351471 h 351722"/>
              <a:gd name="connsiteX2-133" fmla="*/ 4606420 w 4606420"/>
              <a:gd name="connsiteY2-134" fmla="*/ 251769 h 351722"/>
              <a:gd name="connsiteX0-135" fmla="*/ 424068 w 4592594"/>
              <a:gd name="connsiteY0-136" fmla="*/ 0 h 401116"/>
              <a:gd name="connsiteX1-137" fmla="*/ 577907 w 4592594"/>
              <a:gd name="connsiteY1-138" fmla="*/ 400898 h 401116"/>
              <a:gd name="connsiteX2-139" fmla="*/ 4592594 w 4592594"/>
              <a:gd name="connsiteY2-140" fmla="*/ 251769 h 401116"/>
              <a:gd name="connsiteX0-141" fmla="*/ 424068 w 4592594"/>
              <a:gd name="connsiteY0-142" fmla="*/ 0 h 401116"/>
              <a:gd name="connsiteX1-143" fmla="*/ 577907 w 4592594"/>
              <a:gd name="connsiteY1-144" fmla="*/ 400898 h 401116"/>
              <a:gd name="connsiteX2-145" fmla="*/ 4592594 w 4592594"/>
              <a:gd name="connsiteY2-146" fmla="*/ 338266 h 401116"/>
              <a:gd name="connsiteX0-147" fmla="*/ 391353 w 4638179"/>
              <a:gd name="connsiteY0-148" fmla="*/ 0 h 401116"/>
              <a:gd name="connsiteX1-149" fmla="*/ 623492 w 4638179"/>
              <a:gd name="connsiteY1-150" fmla="*/ 400898 h 401116"/>
              <a:gd name="connsiteX2-151" fmla="*/ 4638179 w 4638179"/>
              <a:gd name="connsiteY2-152" fmla="*/ 338266 h 401116"/>
              <a:gd name="connsiteX0-153" fmla="*/ 391353 w 4904398"/>
              <a:gd name="connsiteY0-154" fmla="*/ 0 h 401116"/>
              <a:gd name="connsiteX1-155" fmla="*/ 623492 w 4904398"/>
              <a:gd name="connsiteY1-156" fmla="*/ 400898 h 401116"/>
              <a:gd name="connsiteX2-157" fmla="*/ 4904398 w 4904398"/>
              <a:gd name="connsiteY2-158" fmla="*/ 322224 h 401116"/>
            </a:gdLst>
            <a:ahLst/>
            <a:cxnLst>
              <a:cxn ang="0">
                <a:pos x="connsiteX0-1" y="connsiteY0-2"/>
              </a:cxn>
              <a:cxn ang="0">
                <a:pos x="connsiteX1-3" y="connsiteY1-4"/>
              </a:cxn>
              <a:cxn ang="0">
                <a:pos x="connsiteX2-5" y="connsiteY2-6"/>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tx1">
                <a:lumMod val="85000"/>
                <a:lumOff val="15000"/>
              </a:schemeClr>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Freeform 34">
            <a:extLst>
              <a:ext uri="{FF2B5EF4-FFF2-40B4-BE49-F238E27FC236}">
                <a16:creationId xmlns:a16="http://schemas.microsoft.com/office/drawing/2014/main" id="{F87C42F9-0FB5-4C6D-910E-92D0B315BF71}"/>
              </a:ext>
            </a:extLst>
          </p:cNvPr>
          <p:cNvSpPr>
            <a:spLocks noEditPoints="1"/>
          </p:cNvSpPr>
          <p:nvPr/>
        </p:nvSpPr>
        <p:spPr bwMode="auto">
          <a:xfrm>
            <a:off x="4972320" y="393741"/>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gradFill>
            <a:gsLst>
              <a:gs pos="0">
                <a:srgbClr val="254E6B"/>
              </a:gs>
              <a:gs pos="100000">
                <a:srgbClr val="1F3F57"/>
              </a:gs>
            </a:gsLst>
            <a:lin ang="27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Date Placeholder 2">
            <a:extLst>
              <a:ext uri="{FF2B5EF4-FFF2-40B4-BE49-F238E27FC236}">
                <a16:creationId xmlns:a16="http://schemas.microsoft.com/office/drawing/2014/main" id="{DBF6F3A7-C483-4A68-BD68-DA6B284B1023}"/>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436580-26E4-4A0F-B760-C840EE51EDFD}" type="datetime1">
              <a:rPr lang="vi-VN" smtClean="0"/>
              <a:pPr/>
              <a:t>28/06/2021</a:t>
            </a:fld>
            <a:endParaRPr lang="vi-VN"/>
          </a:p>
        </p:txBody>
      </p:sp>
      <p:sp>
        <p:nvSpPr>
          <p:cNvPr id="18" name="Slide Number Placeholder 7">
            <a:extLst>
              <a:ext uri="{FF2B5EF4-FFF2-40B4-BE49-F238E27FC236}">
                <a16:creationId xmlns:a16="http://schemas.microsoft.com/office/drawing/2014/main" id="{42BC6BD4-8EF4-469A-91D3-515C918B17E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vi-V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7773E9-5C82-4178-B043-DF519CFEA86C}" type="slidenum">
              <a:rPr lang="vi-VN" smtClean="0"/>
              <a:pPr/>
              <a:t>9</a:t>
            </a:fld>
            <a:endParaRPr lang="vi-VN"/>
          </a:p>
        </p:txBody>
      </p:sp>
      <p:sp>
        <p:nvSpPr>
          <p:cNvPr id="19" name="Rectangle 18">
            <a:extLst>
              <a:ext uri="{FF2B5EF4-FFF2-40B4-BE49-F238E27FC236}">
                <a16:creationId xmlns:a16="http://schemas.microsoft.com/office/drawing/2014/main" id="{B5D1242F-600E-40F0-B4CD-8431BD7D5E64}"/>
              </a:ext>
            </a:extLst>
          </p:cNvPr>
          <p:cNvSpPr/>
          <p:nvPr/>
        </p:nvSpPr>
        <p:spPr>
          <a:xfrm>
            <a:off x="8842248" y="1602740"/>
            <a:ext cx="2350741" cy="2966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2997F705-E099-4ABC-9AE5-F50F8C0D2D06}"/>
              </a:ext>
            </a:extLst>
          </p:cNvPr>
          <p:cNvSpPr/>
          <p:nvPr/>
        </p:nvSpPr>
        <p:spPr>
          <a:xfrm>
            <a:off x="7227419" y="1784486"/>
            <a:ext cx="372831" cy="3098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20">
            <a:extLst>
              <a:ext uri="{FF2B5EF4-FFF2-40B4-BE49-F238E27FC236}">
                <a16:creationId xmlns:a16="http://schemas.microsoft.com/office/drawing/2014/main" id="{B6AD4323-B7A8-4419-80A1-46616D37CDDF}"/>
              </a:ext>
            </a:extLst>
          </p:cNvPr>
          <p:cNvSpPr/>
          <p:nvPr/>
        </p:nvSpPr>
        <p:spPr>
          <a:xfrm>
            <a:off x="9189721" y="4876649"/>
            <a:ext cx="356616" cy="28551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21">
            <a:extLst>
              <a:ext uri="{FF2B5EF4-FFF2-40B4-BE49-F238E27FC236}">
                <a16:creationId xmlns:a16="http://schemas.microsoft.com/office/drawing/2014/main" id="{C12F6EAB-D0AC-44E3-872D-182A7C38B26E}"/>
              </a:ext>
            </a:extLst>
          </p:cNvPr>
          <p:cNvSpPr/>
          <p:nvPr/>
        </p:nvSpPr>
        <p:spPr>
          <a:xfrm>
            <a:off x="6747925" y="4251145"/>
            <a:ext cx="1106771" cy="6463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a:extLst>
              <a:ext uri="{FF2B5EF4-FFF2-40B4-BE49-F238E27FC236}">
                <a16:creationId xmlns:a16="http://schemas.microsoft.com/office/drawing/2014/main" id="{1D382C06-3019-496A-89F9-3A9E5FBEE636}"/>
              </a:ext>
            </a:extLst>
          </p:cNvPr>
          <p:cNvSpPr/>
          <p:nvPr/>
        </p:nvSpPr>
        <p:spPr>
          <a:xfrm>
            <a:off x="6353063" y="2276062"/>
            <a:ext cx="1247187" cy="78717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a:extLst>
              <a:ext uri="{FF2B5EF4-FFF2-40B4-BE49-F238E27FC236}">
                <a16:creationId xmlns:a16="http://schemas.microsoft.com/office/drawing/2014/main" id="{DFDD49AA-93CF-4EDD-9087-EC78E07CEF77}"/>
              </a:ext>
            </a:extLst>
          </p:cNvPr>
          <p:cNvSpPr/>
          <p:nvPr/>
        </p:nvSpPr>
        <p:spPr>
          <a:xfrm>
            <a:off x="10148397" y="4839002"/>
            <a:ext cx="1205404" cy="2907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3D2247BF-A56C-4703-BCAF-C89148EE9C9A}"/>
              </a:ext>
            </a:extLst>
          </p:cNvPr>
          <p:cNvSpPr/>
          <p:nvPr/>
        </p:nvSpPr>
        <p:spPr>
          <a:xfrm>
            <a:off x="9829800" y="4839002"/>
            <a:ext cx="219456" cy="28551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0CCB40B9-CBE4-43A4-8D41-DCE4A923D69C}"/>
              </a:ext>
            </a:extLst>
          </p:cNvPr>
          <p:cNvSpPr/>
          <p:nvPr/>
        </p:nvSpPr>
        <p:spPr>
          <a:xfrm>
            <a:off x="8723819" y="3712631"/>
            <a:ext cx="2585692" cy="594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880678E1-180E-4B8B-9524-FC6040CC97F3}"/>
              </a:ext>
            </a:extLst>
          </p:cNvPr>
          <p:cNvSpPr/>
          <p:nvPr/>
        </p:nvSpPr>
        <p:spPr>
          <a:xfrm>
            <a:off x="9140757" y="3750121"/>
            <a:ext cx="1399999" cy="523220"/>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2800" b="0" cap="none" spc="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ATmega</a:t>
            </a:r>
            <a:endPar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xit" presetSubtype="0" fill="hold" grpId="1" nodeType="withEffect">
                                  <p:stCondLst>
                                    <p:cond delay="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xit" presetSubtype="0" fill="hold" grpId="1"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xit" presetSubtype="0" fill="hold" grpId="1"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xit" presetSubtype="0" fill="hold" grpId="1" nodeType="with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3"/>
                                        </p:tgtEl>
                                      </p:cBhvr>
                                    </p:animEffect>
                                    <p:set>
                                      <p:cBhvr>
                                        <p:cTn id="69" dur="1" fill="hold">
                                          <p:stCondLst>
                                            <p:cond delay="499"/>
                                          </p:stCondLst>
                                        </p:cTn>
                                        <p:tgtEl>
                                          <p:spTgt spid="13"/>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xit" presetSubtype="0" fill="hold" grpId="1"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8"/>
                                        </p:tgtEl>
                                      </p:cBhvr>
                                    </p:animEffect>
                                    <p:set>
                                      <p:cBhvr>
                                        <p:cTn id="83" dur="1" fill="hold">
                                          <p:stCondLst>
                                            <p:cond delay="499"/>
                                          </p:stCondLst>
                                        </p:cTn>
                                        <p:tgtEl>
                                          <p:spTgt spid="8"/>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fade">
                                      <p:cBhvr>
                                        <p:cTn id="91" dur="500"/>
                                        <p:tgtEl>
                                          <p:spTgt spid="7"/>
                                        </p:tgtEl>
                                      </p:cBhvr>
                                    </p:animEffec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9"/>
                                        </p:tgtEl>
                                      </p:cBhvr>
                                    </p:animEffect>
                                    <p:set>
                                      <p:cBhvr>
                                        <p:cTn id="97" dur="1" fill="hold">
                                          <p:stCondLst>
                                            <p:cond delay="499"/>
                                          </p:stCondLst>
                                        </p:cTn>
                                        <p:tgtEl>
                                          <p:spTgt spid="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500"/>
                                        <p:tgtEl>
                                          <p:spTgt spid="14"/>
                                        </p:tgtEl>
                                      </p:cBhvr>
                                    </p:animEffect>
                                  </p:childTnLst>
                                </p:cTn>
                              </p:par>
                              <p:par>
                                <p:cTn id="103" presetID="10" presetClass="exit" presetSubtype="0" fill="hold" grpId="1" nodeType="withEffect">
                                  <p:stCondLst>
                                    <p:cond delay="0"/>
                                  </p:stCondLst>
                                  <p:childTnLst>
                                    <p:animEffect transition="out" filter="fade">
                                      <p:cBhvr>
                                        <p:cTn id="104" dur="500"/>
                                        <p:tgtEl>
                                          <p:spTgt spid="7"/>
                                        </p:tgtEl>
                                      </p:cBhvr>
                                    </p:animEffect>
                                    <p:set>
                                      <p:cBhvr>
                                        <p:cTn id="105" dur="1" fill="hold">
                                          <p:stCondLst>
                                            <p:cond delay="499"/>
                                          </p:stCondLst>
                                        </p:cTn>
                                        <p:tgtEl>
                                          <p:spTgt spid="7"/>
                                        </p:tgtEl>
                                        <p:attrNameLst>
                                          <p:attrName>style.visibility</p:attrName>
                                        </p:attrNameLst>
                                      </p:cBhvr>
                                      <p:to>
                                        <p:strVal val="hidden"/>
                                      </p:to>
                                    </p:set>
                                  </p:childTnLst>
                                </p:cTn>
                              </p:par>
                              <p:par>
                                <p:cTn id="106" presetID="10" presetClass="entr" presetSubtype="0" fill="hold" grpId="0" nodeType="with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P spid="13" grpId="0"/>
      <p:bldP spid="13" grpId="1"/>
      <p:bldP spid="14" grpId="0"/>
      <p:bldP spid="19" grpId="0" animBg="1"/>
      <p:bldP spid="19" grpId="1" animBg="1"/>
      <p:bldP spid="20" grpId="0"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TotalTime>
  <Words>1536</Words>
  <Application>Microsoft Office PowerPoint</Application>
  <PresentationFormat>Widescreen</PresentationFormat>
  <Paragraphs>237</Paragraphs>
  <Slides>32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Cambria</vt:lpstr>
      <vt:lpstr>Cambria Math</vt:lpstr>
      <vt:lpstr>Symbol</vt:lpstr>
      <vt:lpstr>Times New Roman</vt:lpstr>
      <vt:lpstr>Wingdings</vt:lpstr>
      <vt:lpstr>Office Theme</vt:lpstr>
      <vt:lpstr>PowerPoint Presentation</vt:lpstr>
      <vt:lpstr>PowerPoint Presentation</vt:lpstr>
      <vt:lpstr>PowerPoint Presentation</vt:lpstr>
      <vt:lpstr>Chương 1: Tổng quan</vt:lpstr>
      <vt:lpstr>PowerPoint Presentation</vt:lpstr>
      <vt:lpstr>PowerPoint Presentation</vt:lpstr>
      <vt:lpstr>Chương 2: Cơ sở lý thuyết</vt:lpstr>
      <vt:lpstr>Cơ sở lý thuyết</vt:lpstr>
      <vt:lpstr>Arduino Uno</vt:lpstr>
      <vt:lpstr>Mạch cầu H đảo chiều động cơ</vt:lpstr>
      <vt:lpstr>Cảm biến hồng ngoại</vt:lpstr>
      <vt:lpstr>PowerPoint Presentation</vt:lpstr>
      <vt:lpstr>Nhận diện khuôn mặt bằng đặc trưng Haar</vt:lpstr>
      <vt:lpstr>PowerPoint Presentation</vt:lpstr>
      <vt:lpstr>Chương 3: Thiết kế sản phẩm</vt:lpstr>
      <vt:lpstr>PowerPoint Presentation</vt:lpstr>
      <vt:lpstr>PowerPoint Presentation</vt:lpstr>
      <vt:lpstr>Hoạt động của hệ thống</vt:lpstr>
      <vt:lpstr>PowerPoint Presentation</vt:lpstr>
      <vt:lpstr>PowerPoint Presentation</vt:lpstr>
      <vt:lpstr>PowerPoint Presentation</vt:lpstr>
      <vt:lpstr>PowerPoint Presentation</vt:lpstr>
      <vt:lpstr>Phần xử lý ảnh và cảnh báo người dùng</vt:lpstr>
      <vt:lpstr>PowerPoint Presentation</vt:lpstr>
      <vt:lpstr>Thiết lập cho ESP32-CAM </vt:lpstr>
      <vt:lpstr>PowerPoint Presentation</vt:lpstr>
      <vt:lpstr>Lập trình nhận dạng khuôn mặt </vt:lpstr>
      <vt:lpstr>PowerPoint Presentation</vt:lpstr>
      <vt:lpstr>Kết quả thực tế</vt:lpstr>
      <vt:lpstr>Các trường hợp nhiễu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58</cp:revision>
  <dcterms:created xsi:type="dcterms:W3CDTF">2021-06-07T05:19:41Z</dcterms:created>
  <dcterms:modified xsi:type="dcterms:W3CDTF">2021-06-28T14:04:25Z</dcterms:modified>
</cp:coreProperties>
</file>